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94" r:id="rId6"/>
  </p:sldMasterIdLst>
  <p:notesMasterIdLst>
    <p:notesMasterId r:id="rId24"/>
  </p:notesMasterIdLst>
  <p:sldIdLst>
    <p:sldId id="275" r:id="rId7"/>
    <p:sldId id="685" r:id="rId8"/>
    <p:sldId id="703" r:id="rId9"/>
    <p:sldId id="697" r:id="rId10"/>
    <p:sldId id="704" r:id="rId11"/>
    <p:sldId id="706" r:id="rId12"/>
    <p:sldId id="705" r:id="rId13"/>
    <p:sldId id="707" r:id="rId14"/>
    <p:sldId id="259" r:id="rId15"/>
    <p:sldId id="260" r:id="rId16"/>
    <p:sldId id="261" r:id="rId17"/>
    <p:sldId id="467" r:id="rId18"/>
    <p:sldId id="696" r:id="rId19"/>
    <p:sldId id="702" r:id="rId20"/>
    <p:sldId id="708" r:id="rId21"/>
    <p:sldId id="709" r:id="rId22"/>
    <p:sldId id="710" r:id="rId2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77798" autoAdjust="0"/>
  </p:normalViewPr>
  <p:slideViewPr>
    <p:cSldViewPr>
      <p:cViewPr varScale="1">
        <p:scale>
          <a:sx n="93" d="100"/>
          <a:sy n="93" d="100"/>
        </p:scale>
        <p:origin x="558" y="5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1FE13D5-C3BD-473F-AEEA-5E0752D63B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69A5BA34-A24D-44BE-A09A-C7B91244C94A}">
      <dgm:prSet/>
      <dgm:spPr/>
      <dgm:t>
        <a:bodyPr/>
        <a:lstStyle/>
        <a:p>
          <a:r>
            <a:rPr lang="en-AU"/>
            <a:t>The modelling question</a:t>
          </a:r>
          <a:endParaRPr lang="en-AU" dirty="0"/>
        </a:p>
      </dgm:t>
    </dgm:pt>
    <dgm:pt modelId="{5B28A2ED-8EF8-491F-A289-E90180FD21BC}" type="parTrans" cxnId="{B99B0AA9-2FE3-467F-8EEF-BB211B62E4BE}">
      <dgm:prSet/>
      <dgm:spPr/>
      <dgm:t>
        <a:bodyPr/>
        <a:lstStyle/>
        <a:p>
          <a:endParaRPr lang="en-AU"/>
        </a:p>
      </dgm:t>
    </dgm:pt>
    <dgm:pt modelId="{95E91C97-4CDA-4D8C-B1AF-2E3404021520}" type="sibTrans" cxnId="{B99B0AA9-2FE3-467F-8EEF-BB211B62E4BE}">
      <dgm:prSet/>
      <dgm:spPr/>
      <dgm:t>
        <a:bodyPr/>
        <a:lstStyle/>
        <a:p>
          <a:endParaRPr lang="en-AU"/>
        </a:p>
      </dgm:t>
    </dgm:pt>
    <dgm:pt modelId="{F9456AEF-2D07-4BA6-95C7-F691971BF803}">
      <dgm:prSet/>
      <dgm:spPr/>
      <dgm:t>
        <a:bodyPr/>
        <a:lstStyle/>
        <a:p>
          <a:r>
            <a:rPr lang="en-AU"/>
            <a:t>Data inputs and forcing data</a:t>
          </a:r>
          <a:endParaRPr lang="en-AU" dirty="0"/>
        </a:p>
      </dgm:t>
    </dgm:pt>
    <dgm:pt modelId="{973A220B-02F9-4CA7-B74D-EF0406987B13}" type="parTrans" cxnId="{56D28C64-2D5C-41E3-8FA3-C6EB82B60E8C}">
      <dgm:prSet/>
      <dgm:spPr/>
      <dgm:t>
        <a:bodyPr/>
        <a:lstStyle/>
        <a:p>
          <a:endParaRPr lang="en-AU"/>
        </a:p>
      </dgm:t>
    </dgm:pt>
    <dgm:pt modelId="{B12E153D-5E20-4A3F-B48C-6E9249EA9DDE}" type="sibTrans" cxnId="{56D28C64-2D5C-41E3-8FA3-C6EB82B60E8C}">
      <dgm:prSet/>
      <dgm:spPr/>
      <dgm:t>
        <a:bodyPr/>
        <a:lstStyle/>
        <a:p>
          <a:endParaRPr lang="en-AU"/>
        </a:p>
      </dgm:t>
    </dgm:pt>
    <dgm:pt modelId="{8F434938-712F-4D27-9959-8100BFA0FD1F}">
      <dgm:prSet/>
      <dgm:spPr/>
      <dgm:t>
        <a:bodyPr/>
        <a:lstStyle/>
        <a:p>
          <a:r>
            <a:rPr lang="en-AU"/>
            <a:t>Conceptual process representation</a:t>
          </a:r>
          <a:endParaRPr lang="en-AU" dirty="0"/>
        </a:p>
      </dgm:t>
    </dgm:pt>
    <dgm:pt modelId="{FBB26BBD-3A2F-4967-BBB3-1C7CA720E4AC}" type="parTrans" cxnId="{3A23E251-0143-49ED-B222-92A0A13F43A1}">
      <dgm:prSet/>
      <dgm:spPr/>
      <dgm:t>
        <a:bodyPr/>
        <a:lstStyle/>
        <a:p>
          <a:endParaRPr lang="en-AU"/>
        </a:p>
      </dgm:t>
    </dgm:pt>
    <dgm:pt modelId="{2093CA89-2FE1-4833-B9E0-362DE49E23A5}" type="sibTrans" cxnId="{3A23E251-0143-49ED-B222-92A0A13F43A1}">
      <dgm:prSet/>
      <dgm:spPr/>
      <dgm:t>
        <a:bodyPr/>
        <a:lstStyle/>
        <a:p>
          <a:endParaRPr lang="en-AU"/>
        </a:p>
      </dgm:t>
    </dgm:pt>
    <dgm:pt modelId="{EA2BBE12-F491-4E9E-94AC-782EE988FF12}">
      <dgm:prSet/>
      <dgm:spPr/>
      <dgm:t>
        <a:bodyPr/>
        <a:lstStyle/>
        <a:p>
          <a:r>
            <a:rPr lang="en-AU"/>
            <a:t>Component models</a:t>
          </a:r>
          <a:endParaRPr lang="en-AU" dirty="0"/>
        </a:p>
      </dgm:t>
    </dgm:pt>
    <dgm:pt modelId="{556E296E-9F3F-42AF-A114-10D6DD23ADB2}" type="parTrans" cxnId="{1DBB79A2-D642-4758-8612-A631F4395838}">
      <dgm:prSet/>
      <dgm:spPr/>
      <dgm:t>
        <a:bodyPr/>
        <a:lstStyle/>
        <a:p>
          <a:endParaRPr lang="en-AU"/>
        </a:p>
      </dgm:t>
    </dgm:pt>
    <dgm:pt modelId="{A52C8D6B-5E7B-4D3E-BAAD-26B7F31FB7F1}" type="sibTrans" cxnId="{1DBB79A2-D642-4758-8612-A631F4395838}">
      <dgm:prSet/>
      <dgm:spPr/>
      <dgm:t>
        <a:bodyPr/>
        <a:lstStyle/>
        <a:p>
          <a:endParaRPr lang="en-AU"/>
        </a:p>
      </dgm:t>
    </dgm:pt>
    <dgm:pt modelId="{665C3A81-6678-4054-9C7F-966BAEACB157}">
      <dgm:prSet/>
      <dgm:spPr/>
      <dgm:t>
        <a:bodyPr/>
        <a:lstStyle/>
        <a:p>
          <a:r>
            <a:rPr lang="en-AU"/>
            <a:t>Model outputs</a:t>
          </a:r>
          <a:endParaRPr lang="en-AU" dirty="0"/>
        </a:p>
      </dgm:t>
    </dgm:pt>
    <dgm:pt modelId="{77CCCA65-194F-4A36-9AB3-080F380030FD}" type="parTrans" cxnId="{59B0195F-D262-4A49-B8E4-FB09B5760760}">
      <dgm:prSet/>
      <dgm:spPr/>
      <dgm:t>
        <a:bodyPr/>
        <a:lstStyle/>
        <a:p>
          <a:endParaRPr lang="en-AU"/>
        </a:p>
      </dgm:t>
    </dgm:pt>
    <dgm:pt modelId="{11690A3F-FFD0-44B8-BF77-BBB0E1CABAD2}" type="sibTrans" cxnId="{59B0195F-D262-4A49-B8E4-FB09B5760760}">
      <dgm:prSet/>
      <dgm:spPr/>
      <dgm:t>
        <a:bodyPr/>
        <a:lstStyle/>
        <a:p>
          <a:endParaRPr lang="en-AU"/>
        </a:p>
      </dgm:t>
    </dgm:pt>
    <dgm:pt modelId="{9682D56A-8FA3-4688-AC55-01BCD32C416F}">
      <dgm:prSet/>
      <dgm:spPr/>
      <dgm:t>
        <a:bodyPr/>
        <a:lstStyle/>
        <a:p>
          <a:r>
            <a:rPr lang="en-AU"/>
            <a:t>Decision frameworks</a:t>
          </a:r>
          <a:endParaRPr lang="en-AU" dirty="0"/>
        </a:p>
      </dgm:t>
    </dgm:pt>
    <dgm:pt modelId="{55B5C187-39CC-4DD5-A57B-C98CEB0607D1}" type="parTrans" cxnId="{750FDA05-4658-4048-8B87-244818AB8BFE}">
      <dgm:prSet/>
      <dgm:spPr/>
      <dgm:t>
        <a:bodyPr/>
        <a:lstStyle/>
        <a:p>
          <a:endParaRPr lang="en-AU"/>
        </a:p>
      </dgm:t>
    </dgm:pt>
    <dgm:pt modelId="{22EC890E-F12B-48FD-A166-57982173B7AD}" type="sibTrans" cxnId="{750FDA05-4658-4048-8B87-244818AB8BFE}">
      <dgm:prSet/>
      <dgm:spPr/>
      <dgm:t>
        <a:bodyPr/>
        <a:lstStyle/>
        <a:p>
          <a:endParaRPr lang="en-AU"/>
        </a:p>
      </dgm:t>
    </dgm:pt>
    <dgm:pt modelId="{C421E7F6-BC8C-427D-9FBB-976779668F65}" type="pres">
      <dgm:prSet presAssocID="{D1FE13D5-C3BD-473F-AEEA-5E0752D63B22}" presName="linear" presStyleCnt="0">
        <dgm:presLayoutVars>
          <dgm:animLvl val="lvl"/>
          <dgm:resizeHandles val="exact"/>
        </dgm:presLayoutVars>
      </dgm:prSet>
      <dgm:spPr/>
    </dgm:pt>
    <dgm:pt modelId="{A2332131-D811-4874-904A-480D3311BEA2}" type="pres">
      <dgm:prSet presAssocID="{69A5BA34-A24D-44BE-A09A-C7B91244C94A}" presName="parentText" presStyleLbl="node1" presStyleIdx="0" presStyleCnt="6">
        <dgm:presLayoutVars>
          <dgm:chMax val="0"/>
          <dgm:bulletEnabled val="1"/>
        </dgm:presLayoutVars>
      </dgm:prSet>
      <dgm:spPr/>
    </dgm:pt>
    <dgm:pt modelId="{A48FE4BD-54BA-43C3-A4B6-0ECD52901861}" type="pres">
      <dgm:prSet presAssocID="{95E91C97-4CDA-4D8C-B1AF-2E3404021520}" presName="spacer" presStyleCnt="0"/>
      <dgm:spPr/>
    </dgm:pt>
    <dgm:pt modelId="{7CCB1B62-21BA-4B47-8732-14EC2AFF3A4A}" type="pres">
      <dgm:prSet presAssocID="{F9456AEF-2D07-4BA6-95C7-F691971BF803}" presName="parentText" presStyleLbl="node1" presStyleIdx="1" presStyleCnt="6">
        <dgm:presLayoutVars>
          <dgm:chMax val="0"/>
          <dgm:bulletEnabled val="1"/>
        </dgm:presLayoutVars>
      </dgm:prSet>
      <dgm:spPr/>
    </dgm:pt>
    <dgm:pt modelId="{00609301-3C41-4E68-A155-B0ADDCB32B89}" type="pres">
      <dgm:prSet presAssocID="{B12E153D-5E20-4A3F-B48C-6E9249EA9DDE}" presName="spacer" presStyleCnt="0"/>
      <dgm:spPr/>
    </dgm:pt>
    <dgm:pt modelId="{04B2F3C8-7586-4302-A07A-66280FD5B93E}" type="pres">
      <dgm:prSet presAssocID="{8F434938-712F-4D27-9959-8100BFA0FD1F}" presName="parentText" presStyleLbl="node1" presStyleIdx="2" presStyleCnt="6">
        <dgm:presLayoutVars>
          <dgm:chMax val="0"/>
          <dgm:bulletEnabled val="1"/>
        </dgm:presLayoutVars>
      </dgm:prSet>
      <dgm:spPr/>
    </dgm:pt>
    <dgm:pt modelId="{4D45CCD6-BD12-4152-91E3-C436A5D7B60B}" type="pres">
      <dgm:prSet presAssocID="{2093CA89-2FE1-4833-B9E0-362DE49E23A5}" presName="spacer" presStyleCnt="0"/>
      <dgm:spPr/>
    </dgm:pt>
    <dgm:pt modelId="{3E4C9EB0-071E-456A-9E2A-644C6E51045A}" type="pres">
      <dgm:prSet presAssocID="{EA2BBE12-F491-4E9E-94AC-782EE988FF12}" presName="parentText" presStyleLbl="node1" presStyleIdx="3" presStyleCnt="6">
        <dgm:presLayoutVars>
          <dgm:chMax val="0"/>
          <dgm:bulletEnabled val="1"/>
        </dgm:presLayoutVars>
      </dgm:prSet>
      <dgm:spPr/>
    </dgm:pt>
    <dgm:pt modelId="{6325F7C4-3D25-4FEE-AFB8-123DC237AC72}" type="pres">
      <dgm:prSet presAssocID="{A52C8D6B-5E7B-4D3E-BAAD-26B7F31FB7F1}" presName="spacer" presStyleCnt="0"/>
      <dgm:spPr/>
    </dgm:pt>
    <dgm:pt modelId="{74007C15-DCCF-4B73-B0A5-28B3135951FA}" type="pres">
      <dgm:prSet presAssocID="{665C3A81-6678-4054-9C7F-966BAEACB157}" presName="parentText" presStyleLbl="node1" presStyleIdx="4" presStyleCnt="6">
        <dgm:presLayoutVars>
          <dgm:chMax val="0"/>
          <dgm:bulletEnabled val="1"/>
        </dgm:presLayoutVars>
      </dgm:prSet>
      <dgm:spPr/>
    </dgm:pt>
    <dgm:pt modelId="{6CDE7334-0385-40B7-B4C6-8AF1CFE6A689}" type="pres">
      <dgm:prSet presAssocID="{11690A3F-FFD0-44B8-BF77-BBB0E1CABAD2}" presName="spacer" presStyleCnt="0"/>
      <dgm:spPr/>
    </dgm:pt>
    <dgm:pt modelId="{F5BDF7DA-A58E-4A3E-981A-BF18C2F4CD21}" type="pres">
      <dgm:prSet presAssocID="{9682D56A-8FA3-4688-AC55-01BCD32C416F}" presName="parentText" presStyleLbl="node1" presStyleIdx="5" presStyleCnt="6">
        <dgm:presLayoutVars>
          <dgm:chMax val="0"/>
          <dgm:bulletEnabled val="1"/>
        </dgm:presLayoutVars>
      </dgm:prSet>
      <dgm:spPr/>
    </dgm:pt>
  </dgm:ptLst>
  <dgm:cxnLst>
    <dgm:cxn modelId="{750FDA05-4658-4048-8B87-244818AB8BFE}" srcId="{D1FE13D5-C3BD-473F-AEEA-5E0752D63B22}" destId="{9682D56A-8FA3-4688-AC55-01BCD32C416F}" srcOrd="5" destOrd="0" parTransId="{55B5C187-39CC-4DD5-A57B-C98CEB0607D1}" sibTransId="{22EC890E-F12B-48FD-A166-57982173B7AD}"/>
    <dgm:cxn modelId="{946A5E20-4CB9-4939-8C76-8158DDD70592}" type="presOf" srcId="{69A5BA34-A24D-44BE-A09A-C7B91244C94A}" destId="{A2332131-D811-4874-904A-480D3311BEA2}" srcOrd="0" destOrd="0" presId="urn:microsoft.com/office/officeart/2005/8/layout/vList2"/>
    <dgm:cxn modelId="{548CA624-4463-41AD-99D7-3426806AEC04}" type="presOf" srcId="{9682D56A-8FA3-4688-AC55-01BCD32C416F}" destId="{F5BDF7DA-A58E-4A3E-981A-BF18C2F4CD21}" srcOrd="0" destOrd="0" presId="urn:microsoft.com/office/officeart/2005/8/layout/vList2"/>
    <dgm:cxn modelId="{59B0195F-D262-4A49-B8E4-FB09B5760760}" srcId="{D1FE13D5-C3BD-473F-AEEA-5E0752D63B22}" destId="{665C3A81-6678-4054-9C7F-966BAEACB157}" srcOrd="4" destOrd="0" parTransId="{77CCCA65-194F-4A36-9AB3-080F380030FD}" sibTransId="{11690A3F-FFD0-44B8-BF77-BBB0E1CABAD2}"/>
    <dgm:cxn modelId="{56D28C64-2D5C-41E3-8FA3-C6EB82B60E8C}" srcId="{D1FE13D5-C3BD-473F-AEEA-5E0752D63B22}" destId="{F9456AEF-2D07-4BA6-95C7-F691971BF803}" srcOrd="1" destOrd="0" parTransId="{973A220B-02F9-4CA7-B74D-EF0406987B13}" sibTransId="{B12E153D-5E20-4A3F-B48C-6E9249EA9DDE}"/>
    <dgm:cxn modelId="{3A23E251-0143-49ED-B222-92A0A13F43A1}" srcId="{D1FE13D5-C3BD-473F-AEEA-5E0752D63B22}" destId="{8F434938-712F-4D27-9959-8100BFA0FD1F}" srcOrd="2" destOrd="0" parTransId="{FBB26BBD-3A2F-4967-BBB3-1C7CA720E4AC}" sibTransId="{2093CA89-2FE1-4833-B9E0-362DE49E23A5}"/>
    <dgm:cxn modelId="{D44CD979-406B-40E5-9A06-0DCEF9846C13}" type="presOf" srcId="{665C3A81-6678-4054-9C7F-966BAEACB157}" destId="{74007C15-DCCF-4B73-B0A5-28B3135951FA}" srcOrd="0" destOrd="0" presId="urn:microsoft.com/office/officeart/2005/8/layout/vList2"/>
    <dgm:cxn modelId="{1DBB79A2-D642-4758-8612-A631F4395838}" srcId="{D1FE13D5-C3BD-473F-AEEA-5E0752D63B22}" destId="{EA2BBE12-F491-4E9E-94AC-782EE988FF12}" srcOrd="3" destOrd="0" parTransId="{556E296E-9F3F-42AF-A114-10D6DD23ADB2}" sibTransId="{A52C8D6B-5E7B-4D3E-BAAD-26B7F31FB7F1}"/>
    <dgm:cxn modelId="{B99B0AA9-2FE3-467F-8EEF-BB211B62E4BE}" srcId="{D1FE13D5-C3BD-473F-AEEA-5E0752D63B22}" destId="{69A5BA34-A24D-44BE-A09A-C7B91244C94A}" srcOrd="0" destOrd="0" parTransId="{5B28A2ED-8EF8-491F-A289-E90180FD21BC}" sibTransId="{95E91C97-4CDA-4D8C-B1AF-2E3404021520}"/>
    <dgm:cxn modelId="{9D3137D1-E754-4984-98D6-E834E0407829}" type="presOf" srcId="{F9456AEF-2D07-4BA6-95C7-F691971BF803}" destId="{7CCB1B62-21BA-4B47-8732-14EC2AFF3A4A}" srcOrd="0" destOrd="0" presId="urn:microsoft.com/office/officeart/2005/8/layout/vList2"/>
    <dgm:cxn modelId="{0F1F39DA-F102-4FE0-A081-EC51E83C74C7}" type="presOf" srcId="{EA2BBE12-F491-4E9E-94AC-782EE988FF12}" destId="{3E4C9EB0-071E-456A-9E2A-644C6E51045A}" srcOrd="0" destOrd="0" presId="urn:microsoft.com/office/officeart/2005/8/layout/vList2"/>
    <dgm:cxn modelId="{7FC51AF7-2CF1-4B20-A757-FABEBA1E4214}" type="presOf" srcId="{8F434938-712F-4D27-9959-8100BFA0FD1F}" destId="{04B2F3C8-7586-4302-A07A-66280FD5B93E}" srcOrd="0" destOrd="0" presId="urn:microsoft.com/office/officeart/2005/8/layout/vList2"/>
    <dgm:cxn modelId="{AA03ECFD-9910-468D-95B3-BF2E03426E7F}" type="presOf" srcId="{D1FE13D5-C3BD-473F-AEEA-5E0752D63B22}" destId="{C421E7F6-BC8C-427D-9FBB-976779668F65}" srcOrd="0" destOrd="0" presId="urn:microsoft.com/office/officeart/2005/8/layout/vList2"/>
    <dgm:cxn modelId="{0C91BF17-F65B-4D10-99CD-ACF106253CCF}" type="presParOf" srcId="{C421E7F6-BC8C-427D-9FBB-976779668F65}" destId="{A2332131-D811-4874-904A-480D3311BEA2}" srcOrd="0" destOrd="0" presId="urn:microsoft.com/office/officeart/2005/8/layout/vList2"/>
    <dgm:cxn modelId="{9BE6F86B-668E-403D-AB5B-F916E883F9F0}" type="presParOf" srcId="{C421E7F6-BC8C-427D-9FBB-976779668F65}" destId="{A48FE4BD-54BA-43C3-A4B6-0ECD52901861}" srcOrd="1" destOrd="0" presId="urn:microsoft.com/office/officeart/2005/8/layout/vList2"/>
    <dgm:cxn modelId="{C4FFB558-0A05-48C2-8788-A0AE59BB2991}" type="presParOf" srcId="{C421E7F6-BC8C-427D-9FBB-976779668F65}" destId="{7CCB1B62-21BA-4B47-8732-14EC2AFF3A4A}" srcOrd="2" destOrd="0" presId="urn:microsoft.com/office/officeart/2005/8/layout/vList2"/>
    <dgm:cxn modelId="{A213CDF6-3569-4D83-A61F-355BD2680072}" type="presParOf" srcId="{C421E7F6-BC8C-427D-9FBB-976779668F65}" destId="{00609301-3C41-4E68-A155-B0ADDCB32B89}" srcOrd="3" destOrd="0" presId="urn:microsoft.com/office/officeart/2005/8/layout/vList2"/>
    <dgm:cxn modelId="{08A90183-9118-44D7-890F-01E052B8FFEE}" type="presParOf" srcId="{C421E7F6-BC8C-427D-9FBB-976779668F65}" destId="{04B2F3C8-7586-4302-A07A-66280FD5B93E}" srcOrd="4" destOrd="0" presId="urn:microsoft.com/office/officeart/2005/8/layout/vList2"/>
    <dgm:cxn modelId="{7F35B048-C687-4EEA-87A1-7258D5AB682B}" type="presParOf" srcId="{C421E7F6-BC8C-427D-9FBB-976779668F65}" destId="{4D45CCD6-BD12-4152-91E3-C436A5D7B60B}" srcOrd="5" destOrd="0" presId="urn:microsoft.com/office/officeart/2005/8/layout/vList2"/>
    <dgm:cxn modelId="{32BC2034-C901-49B5-A127-77AFEDA038F4}" type="presParOf" srcId="{C421E7F6-BC8C-427D-9FBB-976779668F65}" destId="{3E4C9EB0-071E-456A-9E2A-644C6E51045A}" srcOrd="6" destOrd="0" presId="urn:microsoft.com/office/officeart/2005/8/layout/vList2"/>
    <dgm:cxn modelId="{BD52BA86-7A22-4EA7-8A63-592A6EEFE017}" type="presParOf" srcId="{C421E7F6-BC8C-427D-9FBB-976779668F65}" destId="{6325F7C4-3D25-4FEE-AFB8-123DC237AC72}" srcOrd="7" destOrd="0" presId="urn:microsoft.com/office/officeart/2005/8/layout/vList2"/>
    <dgm:cxn modelId="{38361547-7BC5-46E7-A2FE-6CA089205189}" type="presParOf" srcId="{C421E7F6-BC8C-427D-9FBB-976779668F65}" destId="{74007C15-DCCF-4B73-B0A5-28B3135951FA}" srcOrd="8" destOrd="0" presId="urn:microsoft.com/office/officeart/2005/8/layout/vList2"/>
    <dgm:cxn modelId="{2242C87E-C14E-43DC-BCEF-1EA133CDD698}" type="presParOf" srcId="{C421E7F6-BC8C-427D-9FBB-976779668F65}" destId="{6CDE7334-0385-40B7-B4C6-8AF1CFE6A689}" srcOrd="9" destOrd="0" presId="urn:microsoft.com/office/officeart/2005/8/layout/vList2"/>
    <dgm:cxn modelId="{D746198E-260D-4C42-B657-DF75664495E1}" type="presParOf" srcId="{C421E7F6-BC8C-427D-9FBB-976779668F65}" destId="{F5BDF7DA-A58E-4A3E-981A-BF18C2F4CD2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1E97B-3A0B-4D02-8120-BAF0B165931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DAE30FB-533E-4670-BBCF-2A5FB7D85E1C}">
      <dgm:prSet/>
      <dgm:spPr/>
      <dgm:t>
        <a:bodyPr/>
        <a:lstStyle/>
        <a:p>
          <a:r>
            <a:rPr lang="en-AU"/>
            <a:t>Will be up on the QWMN website soon</a:t>
          </a:r>
          <a:endParaRPr lang="en-US"/>
        </a:p>
      </dgm:t>
    </dgm:pt>
    <dgm:pt modelId="{187A57BC-6B8A-4A08-B8E9-E138756EE4FF}" type="parTrans" cxnId="{834336B0-CD3D-41C7-ABAD-726BA8373CB3}">
      <dgm:prSet/>
      <dgm:spPr/>
      <dgm:t>
        <a:bodyPr/>
        <a:lstStyle/>
        <a:p>
          <a:endParaRPr lang="en-US"/>
        </a:p>
      </dgm:t>
    </dgm:pt>
    <dgm:pt modelId="{FA2E520E-E25A-4113-BD54-DAD3DF13EEAE}" type="sibTrans" cxnId="{834336B0-CD3D-41C7-ABAD-726BA8373CB3}">
      <dgm:prSet/>
      <dgm:spPr/>
      <dgm:t>
        <a:bodyPr/>
        <a:lstStyle/>
        <a:p>
          <a:endParaRPr lang="en-US"/>
        </a:p>
      </dgm:t>
    </dgm:pt>
    <dgm:pt modelId="{BDDCFC26-1A24-4BCE-82B9-BBCAAADBF541}">
      <dgm:prSet/>
      <dgm:spPr/>
      <dgm:t>
        <a:bodyPr/>
        <a:lstStyle/>
        <a:p>
          <a:r>
            <a:rPr lang="en-AU"/>
            <a:t>Its intended to guide understanding</a:t>
          </a:r>
          <a:endParaRPr lang="en-US"/>
        </a:p>
      </dgm:t>
    </dgm:pt>
    <dgm:pt modelId="{2EE9BB16-1ABE-41BA-BDB3-20F7DE1B6101}" type="parTrans" cxnId="{52FEA0EB-403C-412E-B6ED-A8AA5C43559F}">
      <dgm:prSet/>
      <dgm:spPr/>
      <dgm:t>
        <a:bodyPr/>
        <a:lstStyle/>
        <a:p>
          <a:endParaRPr lang="en-US"/>
        </a:p>
      </dgm:t>
    </dgm:pt>
    <dgm:pt modelId="{AF3B2372-14E6-491C-9B89-37C87648A652}" type="sibTrans" cxnId="{52FEA0EB-403C-412E-B6ED-A8AA5C43559F}">
      <dgm:prSet/>
      <dgm:spPr/>
      <dgm:t>
        <a:bodyPr/>
        <a:lstStyle/>
        <a:p>
          <a:endParaRPr lang="en-US"/>
        </a:p>
      </dgm:t>
    </dgm:pt>
    <dgm:pt modelId="{261EFD86-E11E-4A55-BFAD-3BBD505CFC4D}">
      <dgm:prSet/>
      <dgm:spPr/>
      <dgm:t>
        <a:bodyPr/>
        <a:lstStyle/>
        <a:p>
          <a:r>
            <a:rPr lang="en-AU"/>
            <a:t>Make sure to not only rely on the score</a:t>
          </a:r>
          <a:endParaRPr lang="en-US"/>
        </a:p>
      </dgm:t>
    </dgm:pt>
    <dgm:pt modelId="{CDE04E18-A4AC-41FB-ADDF-71879D9CE0F9}" type="parTrans" cxnId="{577974C5-E811-4C59-9C4A-5BBFBB5C00F0}">
      <dgm:prSet/>
      <dgm:spPr/>
      <dgm:t>
        <a:bodyPr/>
        <a:lstStyle/>
        <a:p>
          <a:endParaRPr lang="en-US"/>
        </a:p>
      </dgm:t>
    </dgm:pt>
    <dgm:pt modelId="{8C818E65-6D7E-48D1-934A-4D0815E182D9}" type="sibTrans" cxnId="{577974C5-E811-4C59-9C4A-5BBFBB5C00F0}">
      <dgm:prSet/>
      <dgm:spPr/>
      <dgm:t>
        <a:bodyPr/>
        <a:lstStyle/>
        <a:p>
          <a:endParaRPr lang="en-US"/>
        </a:p>
      </dgm:t>
    </dgm:pt>
    <dgm:pt modelId="{1A9EF757-30C8-4BFC-8A17-FE2215119493}">
      <dgm:prSet/>
      <dgm:spPr/>
      <dgm:t>
        <a:bodyPr/>
        <a:lstStyle/>
        <a:p>
          <a:r>
            <a:rPr lang="en-AU"/>
            <a:t>Individual criteria elements can be critical</a:t>
          </a:r>
          <a:endParaRPr lang="en-US"/>
        </a:p>
      </dgm:t>
    </dgm:pt>
    <dgm:pt modelId="{9A959E5C-6F5C-4B39-AA89-6CEDB8B45DD2}" type="parTrans" cxnId="{CF4D8EF6-6EFD-4B66-B71C-018612E3455E}">
      <dgm:prSet/>
      <dgm:spPr/>
      <dgm:t>
        <a:bodyPr/>
        <a:lstStyle/>
        <a:p>
          <a:endParaRPr lang="en-US"/>
        </a:p>
      </dgm:t>
    </dgm:pt>
    <dgm:pt modelId="{B05C01DE-30D0-441A-B6C0-EA5EE2F5F630}" type="sibTrans" cxnId="{CF4D8EF6-6EFD-4B66-B71C-018612E3455E}">
      <dgm:prSet/>
      <dgm:spPr/>
      <dgm:t>
        <a:bodyPr/>
        <a:lstStyle/>
        <a:p>
          <a:endParaRPr lang="en-US"/>
        </a:p>
      </dgm:t>
    </dgm:pt>
    <dgm:pt modelId="{E323EAF0-92B6-4C5B-86A3-EA9E8C2D7ECC}">
      <dgm:prSet/>
      <dgm:spPr/>
      <dgm:t>
        <a:bodyPr/>
        <a:lstStyle/>
        <a:p>
          <a:r>
            <a:rPr lang="en-AU"/>
            <a:t>It is also a developing space, so these criteria may change</a:t>
          </a:r>
          <a:endParaRPr lang="en-US"/>
        </a:p>
      </dgm:t>
    </dgm:pt>
    <dgm:pt modelId="{0E478D2F-B048-4360-9DAE-B69D44984E4B}" type="parTrans" cxnId="{A98F90CC-B449-4A39-A2E3-211894EA2C19}">
      <dgm:prSet/>
      <dgm:spPr/>
      <dgm:t>
        <a:bodyPr/>
        <a:lstStyle/>
        <a:p>
          <a:endParaRPr lang="en-US"/>
        </a:p>
      </dgm:t>
    </dgm:pt>
    <dgm:pt modelId="{F55FED41-D25B-4437-B207-E6792AA3AEB4}" type="sibTrans" cxnId="{A98F90CC-B449-4A39-A2E3-211894EA2C19}">
      <dgm:prSet/>
      <dgm:spPr/>
      <dgm:t>
        <a:bodyPr/>
        <a:lstStyle/>
        <a:p>
          <a:endParaRPr lang="en-US"/>
        </a:p>
      </dgm:t>
    </dgm:pt>
    <dgm:pt modelId="{11C1FCA2-7CE7-4A8D-BE93-4F6D759F6CB7}">
      <dgm:prSet/>
      <dgm:spPr/>
      <dgm:t>
        <a:bodyPr/>
        <a:lstStyle/>
        <a:p>
          <a:r>
            <a:rPr lang="en-AU"/>
            <a:t>Overall, we hope they help understand whether your models are up to the task!</a:t>
          </a:r>
          <a:endParaRPr lang="en-US"/>
        </a:p>
      </dgm:t>
    </dgm:pt>
    <dgm:pt modelId="{A7CCC605-AB89-4E65-8B22-7AF34C794F69}" type="parTrans" cxnId="{DAF1D39E-2410-4E93-9CB8-A2F1CF8119B7}">
      <dgm:prSet/>
      <dgm:spPr/>
      <dgm:t>
        <a:bodyPr/>
        <a:lstStyle/>
        <a:p>
          <a:endParaRPr lang="en-US"/>
        </a:p>
      </dgm:t>
    </dgm:pt>
    <dgm:pt modelId="{2C6ECFD5-E4B7-49F0-8778-55720ACBBC9D}" type="sibTrans" cxnId="{DAF1D39E-2410-4E93-9CB8-A2F1CF8119B7}">
      <dgm:prSet/>
      <dgm:spPr/>
      <dgm:t>
        <a:bodyPr/>
        <a:lstStyle/>
        <a:p>
          <a:endParaRPr lang="en-US"/>
        </a:p>
      </dgm:t>
    </dgm:pt>
    <dgm:pt modelId="{4AAA894A-C2E7-48D6-98A7-26E840652F77}" type="pres">
      <dgm:prSet presAssocID="{8D31E97B-3A0B-4D02-8120-BAF0B165931B}" presName="root" presStyleCnt="0">
        <dgm:presLayoutVars>
          <dgm:dir/>
          <dgm:resizeHandles val="exact"/>
        </dgm:presLayoutVars>
      </dgm:prSet>
      <dgm:spPr/>
    </dgm:pt>
    <dgm:pt modelId="{8B2AA3C1-B0CD-4F76-96E4-8371D444D632}" type="pres">
      <dgm:prSet presAssocID="{1DAE30FB-533E-4670-BBCF-2A5FB7D85E1C}" presName="compNode" presStyleCnt="0"/>
      <dgm:spPr/>
    </dgm:pt>
    <dgm:pt modelId="{ACD6DDB5-3653-4065-B944-F23FEC72CF1E}" type="pres">
      <dgm:prSet presAssocID="{1DAE30FB-533E-4670-BBCF-2A5FB7D85E1C}" presName="bgRect" presStyleLbl="bgShp" presStyleIdx="0" presStyleCnt="6"/>
      <dgm:spPr/>
    </dgm:pt>
    <dgm:pt modelId="{B8C570E5-ED10-45D7-99E8-F48106BF7F32}" type="pres">
      <dgm:prSet presAssocID="{1DAE30FB-533E-4670-BBCF-2A5FB7D85E1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590CA8B8-97F5-4A77-A2C6-B8D6FB3D86A7}" type="pres">
      <dgm:prSet presAssocID="{1DAE30FB-533E-4670-BBCF-2A5FB7D85E1C}" presName="spaceRect" presStyleCnt="0"/>
      <dgm:spPr/>
    </dgm:pt>
    <dgm:pt modelId="{3121F47E-C6EC-4CD7-8230-2725B61A4672}" type="pres">
      <dgm:prSet presAssocID="{1DAE30FB-533E-4670-BBCF-2A5FB7D85E1C}" presName="parTx" presStyleLbl="revTx" presStyleIdx="0" presStyleCnt="6">
        <dgm:presLayoutVars>
          <dgm:chMax val="0"/>
          <dgm:chPref val="0"/>
        </dgm:presLayoutVars>
      </dgm:prSet>
      <dgm:spPr/>
    </dgm:pt>
    <dgm:pt modelId="{8A6484D3-E99D-420B-AD3C-DBCF6B75EFDC}" type="pres">
      <dgm:prSet presAssocID="{FA2E520E-E25A-4113-BD54-DAD3DF13EEAE}" presName="sibTrans" presStyleCnt="0"/>
      <dgm:spPr/>
    </dgm:pt>
    <dgm:pt modelId="{F5377AA7-2DD3-49B8-9B57-7C0407829C2E}" type="pres">
      <dgm:prSet presAssocID="{BDDCFC26-1A24-4BCE-82B9-BBCAAADBF541}" presName="compNode" presStyleCnt="0"/>
      <dgm:spPr/>
    </dgm:pt>
    <dgm:pt modelId="{728C7276-CA85-4631-AE58-EA030F6B5061}" type="pres">
      <dgm:prSet presAssocID="{BDDCFC26-1A24-4BCE-82B9-BBCAAADBF541}" presName="bgRect" presStyleLbl="bgShp" presStyleIdx="1" presStyleCnt="6"/>
      <dgm:spPr/>
    </dgm:pt>
    <dgm:pt modelId="{42370BF8-99DE-4035-A1DF-1C7FA2615713}" type="pres">
      <dgm:prSet presAssocID="{BDDCFC26-1A24-4BCE-82B9-BBCAAADBF54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FC47F23-1A3B-495E-B8F7-E8BBD07CF1A6}" type="pres">
      <dgm:prSet presAssocID="{BDDCFC26-1A24-4BCE-82B9-BBCAAADBF541}" presName="spaceRect" presStyleCnt="0"/>
      <dgm:spPr/>
    </dgm:pt>
    <dgm:pt modelId="{7BDE573E-A391-49D3-BBD5-B414D231F179}" type="pres">
      <dgm:prSet presAssocID="{BDDCFC26-1A24-4BCE-82B9-BBCAAADBF541}" presName="parTx" presStyleLbl="revTx" presStyleIdx="1" presStyleCnt="6">
        <dgm:presLayoutVars>
          <dgm:chMax val="0"/>
          <dgm:chPref val="0"/>
        </dgm:presLayoutVars>
      </dgm:prSet>
      <dgm:spPr/>
    </dgm:pt>
    <dgm:pt modelId="{86415A63-EC51-4A3E-AD0C-62E1469ACADA}" type="pres">
      <dgm:prSet presAssocID="{AF3B2372-14E6-491C-9B89-37C87648A652}" presName="sibTrans" presStyleCnt="0"/>
      <dgm:spPr/>
    </dgm:pt>
    <dgm:pt modelId="{09C03AF1-7B9D-4E7F-BDFA-B388836771D9}" type="pres">
      <dgm:prSet presAssocID="{261EFD86-E11E-4A55-BFAD-3BBD505CFC4D}" presName="compNode" presStyleCnt="0"/>
      <dgm:spPr/>
    </dgm:pt>
    <dgm:pt modelId="{F50270A8-E1B4-4FCC-86A3-E041984BFFA7}" type="pres">
      <dgm:prSet presAssocID="{261EFD86-E11E-4A55-BFAD-3BBD505CFC4D}" presName="bgRect" presStyleLbl="bgShp" presStyleIdx="2" presStyleCnt="6"/>
      <dgm:spPr/>
    </dgm:pt>
    <dgm:pt modelId="{21CE7AAD-DE27-4489-8DB0-14B8BBD6D3C8}" type="pres">
      <dgm:prSet presAssocID="{261EFD86-E11E-4A55-BFAD-3BBD505CFC4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A34D99C7-8354-4FFB-9F14-C9A8FEF1E210}" type="pres">
      <dgm:prSet presAssocID="{261EFD86-E11E-4A55-BFAD-3BBD505CFC4D}" presName="spaceRect" presStyleCnt="0"/>
      <dgm:spPr/>
    </dgm:pt>
    <dgm:pt modelId="{96DFE847-3D7F-4256-8FC2-E8CE051D72FA}" type="pres">
      <dgm:prSet presAssocID="{261EFD86-E11E-4A55-BFAD-3BBD505CFC4D}" presName="parTx" presStyleLbl="revTx" presStyleIdx="2" presStyleCnt="6">
        <dgm:presLayoutVars>
          <dgm:chMax val="0"/>
          <dgm:chPref val="0"/>
        </dgm:presLayoutVars>
      </dgm:prSet>
      <dgm:spPr/>
    </dgm:pt>
    <dgm:pt modelId="{34C92C42-8852-4B05-8FB3-6DCEE4117103}" type="pres">
      <dgm:prSet presAssocID="{8C818E65-6D7E-48D1-934A-4D0815E182D9}" presName="sibTrans" presStyleCnt="0"/>
      <dgm:spPr/>
    </dgm:pt>
    <dgm:pt modelId="{020A9BFD-DB73-4F06-8AE5-B01B3C67C30D}" type="pres">
      <dgm:prSet presAssocID="{1A9EF757-30C8-4BFC-8A17-FE2215119493}" presName="compNode" presStyleCnt="0"/>
      <dgm:spPr/>
    </dgm:pt>
    <dgm:pt modelId="{316EDA1F-E57E-408B-9712-001BC71C55AE}" type="pres">
      <dgm:prSet presAssocID="{1A9EF757-30C8-4BFC-8A17-FE2215119493}" presName="bgRect" presStyleLbl="bgShp" presStyleIdx="3" presStyleCnt="6"/>
      <dgm:spPr/>
    </dgm:pt>
    <dgm:pt modelId="{82589A9A-EF8D-4579-9FAE-0B3F9C264D40}" type="pres">
      <dgm:prSet presAssocID="{1A9EF757-30C8-4BFC-8A17-FE221511949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0C657B6-34FA-4BEA-A9A9-17C720D8D375}" type="pres">
      <dgm:prSet presAssocID="{1A9EF757-30C8-4BFC-8A17-FE2215119493}" presName="spaceRect" presStyleCnt="0"/>
      <dgm:spPr/>
    </dgm:pt>
    <dgm:pt modelId="{FFB8211B-F495-4E3A-A241-693076E10336}" type="pres">
      <dgm:prSet presAssocID="{1A9EF757-30C8-4BFC-8A17-FE2215119493}" presName="parTx" presStyleLbl="revTx" presStyleIdx="3" presStyleCnt="6">
        <dgm:presLayoutVars>
          <dgm:chMax val="0"/>
          <dgm:chPref val="0"/>
        </dgm:presLayoutVars>
      </dgm:prSet>
      <dgm:spPr/>
    </dgm:pt>
    <dgm:pt modelId="{7CAD86AF-1778-4FE6-ADF6-5C660C5412DB}" type="pres">
      <dgm:prSet presAssocID="{B05C01DE-30D0-441A-B6C0-EA5EE2F5F630}" presName="sibTrans" presStyleCnt="0"/>
      <dgm:spPr/>
    </dgm:pt>
    <dgm:pt modelId="{CE3465FA-A181-483B-A8AE-E52FBE407AA5}" type="pres">
      <dgm:prSet presAssocID="{E323EAF0-92B6-4C5B-86A3-EA9E8C2D7ECC}" presName="compNode" presStyleCnt="0"/>
      <dgm:spPr/>
    </dgm:pt>
    <dgm:pt modelId="{BDAE75B0-41A1-4CB7-B46B-0B9D6EEDE244}" type="pres">
      <dgm:prSet presAssocID="{E323EAF0-92B6-4C5B-86A3-EA9E8C2D7ECC}" presName="bgRect" presStyleLbl="bgShp" presStyleIdx="4" presStyleCnt="6"/>
      <dgm:spPr/>
    </dgm:pt>
    <dgm:pt modelId="{3435DA0B-9F90-42CE-8CDB-8099A2F4272B}" type="pres">
      <dgm:prSet presAssocID="{E323EAF0-92B6-4C5B-86A3-EA9E8C2D7EC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cket"/>
        </a:ext>
      </dgm:extLst>
    </dgm:pt>
    <dgm:pt modelId="{AB9C5DF0-BE33-4484-84EE-90E34B1F07D8}" type="pres">
      <dgm:prSet presAssocID="{E323EAF0-92B6-4C5B-86A3-EA9E8C2D7ECC}" presName="spaceRect" presStyleCnt="0"/>
      <dgm:spPr/>
    </dgm:pt>
    <dgm:pt modelId="{F7EF0E2C-8589-45A1-ABEF-2CC5BF662D65}" type="pres">
      <dgm:prSet presAssocID="{E323EAF0-92B6-4C5B-86A3-EA9E8C2D7ECC}" presName="parTx" presStyleLbl="revTx" presStyleIdx="4" presStyleCnt="6">
        <dgm:presLayoutVars>
          <dgm:chMax val="0"/>
          <dgm:chPref val="0"/>
        </dgm:presLayoutVars>
      </dgm:prSet>
      <dgm:spPr/>
    </dgm:pt>
    <dgm:pt modelId="{9859A186-039D-4670-A4EC-F098356EDE27}" type="pres">
      <dgm:prSet presAssocID="{F55FED41-D25B-4437-B207-E6792AA3AEB4}" presName="sibTrans" presStyleCnt="0"/>
      <dgm:spPr/>
    </dgm:pt>
    <dgm:pt modelId="{B5BB4BE4-1829-4529-84BB-CC9EF121A1C3}" type="pres">
      <dgm:prSet presAssocID="{11C1FCA2-7CE7-4A8D-BE93-4F6D759F6CB7}" presName="compNode" presStyleCnt="0"/>
      <dgm:spPr/>
    </dgm:pt>
    <dgm:pt modelId="{CFF639E8-8167-4C39-91CD-774E2B97FDBC}" type="pres">
      <dgm:prSet presAssocID="{11C1FCA2-7CE7-4A8D-BE93-4F6D759F6CB7}" presName="bgRect" presStyleLbl="bgShp" presStyleIdx="5" presStyleCnt="6"/>
      <dgm:spPr/>
    </dgm:pt>
    <dgm:pt modelId="{29416124-1F6F-449F-B68E-B03420615F68}" type="pres">
      <dgm:prSet presAssocID="{11C1FCA2-7CE7-4A8D-BE93-4F6D759F6CB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ipboard"/>
        </a:ext>
      </dgm:extLst>
    </dgm:pt>
    <dgm:pt modelId="{B010A398-AA02-4640-B2EA-784D06F8040C}" type="pres">
      <dgm:prSet presAssocID="{11C1FCA2-7CE7-4A8D-BE93-4F6D759F6CB7}" presName="spaceRect" presStyleCnt="0"/>
      <dgm:spPr/>
    </dgm:pt>
    <dgm:pt modelId="{585423F1-EBE7-4666-B615-380C96402195}" type="pres">
      <dgm:prSet presAssocID="{11C1FCA2-7CE7-4A8D-BE93-4F6D759F6CB7}" presName="parTx" presStyleLbl="revTx" presStyleIdx="5" presStyleCnt="6">
        <dgm:presLayoutVars>
          <dgm:chMax val="0"/>
          <dgm:chPref val="0"/>
        </dgm:presLayoutVars>
      </dgm:prSet>
      <dgm:spPr/>
    </dgm:pt>
  </dgm:ptLst>
  <dgm:cxnLst>
    <dgm:cxn modelId="{61C3411D-36A5-42A5-ADFF-D1F5EB9A3711}" type="presOf" srcId="{BDDCFC26-1A24-4BCE-82B9-BBCAAADBF541}" destId="{7BDE573E-A391-49D3-BBD5-B414D231F179}" srcOrd="0" destOrd="0" presId="urn:microsoft.com/office/officeart/2018/2/layout/IconVerticalSolidList"/>
    <dgm:cxn modelId="{F635252E-7948-4213-9E0A-D03C5A62C45C}" type="presOf" srcId="{8D31E97B-3A0B-4D02-8120-BAF0B165931B}" destId="{4AAA894A-C2E7-48D6-98A7-26E840652F77}" srcOrd="0" destOrd="0" presId="urn:microsoft.com/office/officeart/2018/2/layout/IconVerticalSolidList"/>
    <dgm:cxn modelId="{48202F4D-157D-440E-8A30-AA99648ED076}" type="presOf" srcId="{261EFD86-E11E-4A55-BFAD-3BBD505CFC4D}" destId="{96DFE847-3D7F-4256-8FC2-E8CE051D72FA}" srcOrd="0" destOrd="0" presId="urn:microsoft.com/office/officeart/2018/2/layout/IconVerticalSolidList"/>
    <dgm:cxn modelId="{43CDE385-73F2-485B-ACC9-E0FE7DFC333F}" type="presOf" srcId="{11C1FCA2-7CE7-4A8D-BE93-4F6D759F6CB7}" destId="{585423F1-EBE7-4666-B615-380C96402195}" srcOrd="0" destOrd="0" presId="urn:microsoft.com/office/officeart/2018/2/layout/IconVerticalSolidList"/>
    <dgm:cxn modelId="{5D4F998D-0412-4FCE-95AD-5B9036941450}" type="presOf" srcId="{1A9EF757-30C8-4BFC-8A17-FE2215119493}" destId="{FFB8211B-F495-4E3A-A241-693076E10336}" srcOrd="0" destOrd="0" presId="urn:microsoft.com/office/officeart/2018/2/layout/IconVerticalSolidList"/>
    <dgm:cxn modelId="{6BF25897-92FB-4C83-969C-22F1DA997D54}" type="presOf" srcId="{1DAE30FB-533E-4670-BBCF-2A5FB7D85E1C}" destId="{3121F47E-C6EC-4CD7-8230-2725B61A4672}" srcOrd="0" destOrd="0" presId="urn:microsoft.com/office/officeart/2018/2/layout/IconVerticalSolidList"/>
    <dgm:cxn modelId="{DAF1D39E-2410-4E93-9CB8-A2F1CF8119B7}" srcId="{8D31E97B-3A0B-4D02-8120-BAF0B165931B}" destId="{11C1FCA2-7CE7-4A8D-BE93-4F6D759F6CB7}" srcOrd="5" destOrd="0" parTransId="{A7CCC605-AB89-4E65-8B22-7AF34C794F69}" sibTransId="{2C6ECFD5-E4B7-49F0-8778-55720ACBBC9D}"/>
    <dgm:cxn modelId="{834336B0-CD3D-41C7-ABAD-726BA8373CB3}" srcId="{8D31E97B-3A0B-4D02-8120-BAF0B165931B}" destId="{1DAE30FB-533E-4670-BBCF-2A5FB7D85E1C}" srcOrd="0" destOrd="0" parTransId="{187A57BC-6B8A-4A08-B8E9-E138756EE4FF}" sibTransId="{FA2E520E-E25A-4113-BD54-DAD3DF13EEAE}"/>
    <dgm:cxn modelId="{577974C5-E811-4C59-9C4A-5BBFBB5C00F0}" srcId="{8D31E97B-3A0B-4D02-8120-BAF0B165931B}" destId="{261EFD86-E11E-4A55-BFAD-3BBD505CFC4D}" srcOrd="2" destOrd="0" parTransId="{CDE04E18-A4AC-41FB-ADDF-71879D9CE0F9}" sibTransId="{8C818E65-6D7E-48D1-934A-4D0815E182D9}"/>
    <dgm:cxn modelId="{A98F90CC-B449-4A39-A2E3-211894EA2C19}" srcId="{8D31E97B-3A0B-4D02-8120-BAF0B165931B}" destId="{E323EAF0-92B6-4C5B-86A3-EA9E8C2D7ECC}" srcOrd="4" destOrd="0" parTransId="{0E478D2F-B048-4360-9DAE-B69D44984E4B}" sibTransId="{F55FED41-D25B-4437-B207-E6792AA3AEB4}"/>
    <dgm:cxn modelId="{8DD0F5E0-1226-4014-ADE6-A6169167DA5F}" type="presOf" srcId="{E323EAF0-92B6-4C5B-86A3-EA9E8C2D7ECC}" destId="{F7EF0E2C-8589-45A1-ABEF-2CC5BF662D65}" srcOrd="0" destOrd="0" presId="urn:microsoft.com/office/officeart/2018/2/layout/IconVerticalSolidList"/>
    <dgm:cxn modelId="{52FEA0EB-403C-412E-B6ED-A8AA5C43559F}" srcId="{8D31E97B-3A0B-4D02-8120-BAF0B165931B}" destId="{BDDCFC26-1A24-4BCE-82B9-BBCAAADBF541}" srcOrd="1" destOrd="0" parTransId="{2EE9BB16-1ABE-41BA-BDB3-20F7DE1B6101}" sibTransId="{AF3B2372-14E6-491C-9B89-37C87648A652}"/>
    <dgm:cxn modelId="{CF4D8EF6-6EFD-4B66-B71C-018612E3455E}" srcId="{8D31E97B-3A0B-4D02-8120-BAF0B165931B}" destId="{1A9EF757-30C8-4BFC-8A17-FE2215119493}" srcOrd="3" destOrd="0" parTransId="{9A959E5C-6F5C-4B39-AA89-6CEDB8B45DD2}" sibTransId="{B05C01DE-30D0-441A-B6C0-EA5EE2F5F630}"/>
    <dgm:cxn modelId="{BC468C39-3B0E-46BC-BF19-7B4FB9EFDAF7}" type="presParOf" srcId="{4AAA894A-C2E7-48D6-98A7-26E840652F77}" destId="{8B2AA3C1-B0CD-4F76-96E4-8371D444D632}" srcOrd="0" destOrd="0" presId="urn:microsoft.com/office/officeart/2018/2/layout/IconVerticalSolidList"/>
    <dgm:cxn modelId="{267A2DA4-D9D2-4087-B54D-DA3E601FA34B}" type="presParOf" srcId="{8B2AA3C1-B0CD-4F76-96E4-8371D444D632}" destId="{ACD6DDB5-3653-4065-B944-F23FEC72CF1E}" srcOrd="0" destOrd="0" presId="urn:microsoft.com/office/officeart/2018/2/layout/IconVerticalSolidList"/>
    <dgm:cxn modelId="{C03C7009-EED4-426B-85B0-E2D759177278}" type="presParOf" srcId="{8B2AA3C1-B0CD-4F76-96E4-8371D444D632}" destId="{B8C570E5-ED10-45D7-99E8-F48106BF7F32}" srcOrd="1" destOrd="0" presId="urn:microsoft.com/office/officeart/2018/2/layout/IconVerticalSolidList"/>
    <dgm:cxn modelId="{9025B339-CF3A-40D8-9C06-4438B95BCC30}" type="presParOf" srcId="{8B2AA3C1-B0CD-4F76-96E4-8371D444D632}" destId="{590CA8B8-97F5-4A77-A2C6-B8D6FB3D86A7}" srcOrd="2" destOrd="0" presId="urn:microsoft.com/office/officeart/2018/2/layout/IconVerticalSolidList"/>
    <dgm:cxn modelId="{D15A062B-BEAF-4CFD-A75F-F01574BB0B6E}" type="presParOf" srcId="{8B2AA3C1-B0CD-4F76-96E4-8371D444D632}" destId="{3121F47E-C6EC-4CD7-8230-2725B61A4672}" srcOrd="3" destOrd="0" presId="urn:microsoft.com/office/officeart/2018/2/layout/IconVerticalSolidList"/>
    <dgm:cxn modelId="{3CBE60C0-B4BB-422B-926F-8E600F811429}" type="presParOf" srcId="{4AAA894A-C2E7-48D6-98A7-26E840652F77}" destId="{8A6484D3-E99D-420B-AD3C-DBCF6B75EFDC}" srcOrd="1" destOrd="0" presId="urn:microsoft.com/office/officeart/2018/2/layout/IconVerticalSolidList"/>
    <dgm:cxn modelId="{91AC55E7-ACA9-4D4A-A38F-06D6008994FD}" type="presParOf" srcId="{4AAA894A-C2E7-48D6-98A7-26E840652F77}" destId="{F5377AA7-2DD3-49B8-9B57-7C0407829C2E}" srcOrd="2" destOrd="0" presId="urn:microsoft.com/office/officeart/2018/2/layout/IconVerticalSolidList"/>
    <dgm:cxn modelId="{DF27BC36-512D-45B7-9657-36FC5ACF3BE1}" type="presParOf" srcId="{F5377AA7-2DD3-49B8-9B57-7C0407829C2E}" destId="{728C7276-CA85-4631-AE58-EA030F6B5061}" srcOrd="0" destOrd="0" presId="urn:microsoft.com/office/officeart/2018/2/layout/IconVerticalSolidList"/>
    <dgm:cxn modelId="{50B71A9D-FACE-4D78-BA07-029B928BFDC8}" type="presParOf" srcId="{F5377AA7-2DD3-49B8-9B57-7C0407829C2E}" destId="{42370BF8-99DE-4035-A1DF-1C7FA2615713}" srcOrd="1" destOrd="0" presId="urn:microsoft.com/office/officeart/2018/2/layout/IconVerticalSolidList"/>
    <dgm:cxn modelId="{E6908C0D-D448-4EBA-B903-2C36C496E182}" type="presParOf" srcId="{F5377AA7-2DD3-49B8-9B57-7C0407829C2E}" destId="{AFC47F23-1A3B-495E-B8F7-E8BBD07CF1A6}" srcOrd="2" destOrd="0" presId="urn:microsoft.com/office/officeart/2018/2/layout/IconVerticalSolidList"/>
    <dgm:cxn modelId="{42E84795-8C6C-4742-9E74-642B0860C87B}" type="presParOf" srcId="{F5377AA7-2DD3-49B8-9B57-7C0407829C2E}" destId="{7BDE573E-A391-49D3-BBD5-B414D231F179}" srcOrd="3" destOrd="0" presId="urn:microsoft.com/office/officeart/2018/2/layout/IconVerticalSolidList"/>
    <dgm:cxn modelId="{F278F42C-A91B-4744-9E21-D507ADA7308E}" type="presParOf" srcId="{4AAA894A-C2E7-48D6-98A7-26E840652F77}" destId="{86415A63-EC51-4A3E-AD0C-62E1469ACADA}" srcOrd="3" destOrd="0" presId="urn:microsoft.com/office/officeart/2018/2/layout/IconVerticalSolidList"/>
    <dgm:cxn modelId="{55E1D3D9-195F-4F34-9E43-6A5F3B9750D0}" type="presParOf" srcId="{4AAA894A-C2E7-48D6-98A7-26E840652F77}" destId="{09C03AF1-7B9D-4E7F-BDFA-B388836771D9}" srcOrd="4" destOrd="0" presId="urn:microsoft.com/office/officeart/2018/2/layout/IconVerticalSolidList"/>
    <dgm:cxn modelId="{553D79D4-BF72-4B3B-AEC5-45A52FA902B3}" type="presParOf" srcId="{09C03AF1-7B9D-4E7F-BDFA-B388836771D9}" destId="{F50270A8-E1B4-4FCC-86A3-E041984BFFA7}" srcOrd="0" destOrd="0" presId="urn:microsoft.com/office/officeart/2018/2/layout/IconVerticalSolidList"/>
    <dgm:cxn modelId="{6A3BF3E3-E6E0-4A52-91FC-96EB0CC4A11D}" type="presParOf" srcId="{09C03AF1-7B9D-4E7F-BDFA-B388836771D9}" destId="{21CE7AAD-DE27-4489-8DB0-14B8BBD6D3C8}" srcOrd="1" destOrd="0" presId="urn:microsoft.com/office/officeart/2018/2/layout/IconVerticalSolidList"/>
    <dgm:cxn modelId="{18F9AB52-07E5-447E-9F81-D5509855DDB5}" type="presParOf" srcId="{09C03AF1-7B9D-4E7F-BDFA-B388836771D9}" destId="{A34D99C7-8354-4FFB-9F14-C9A8FEF1E210}" srcOrd="2" destOrd="0" presId="urn:microsoft.com/office/officeart/2018/2/layout/IconVerticalSolidList"/>
    <dgm:cxn modelId="{73617670-A952-471C-A471-03439A6B8423}" type="presParOf" srcId="{09C03AF1-7B9D-4E7F-BDFA-B388836771D9}" destId="{96DFE847-3D7F-4256-8FC2-E8CE051D72FA}" srcOrd="3" destOrd="0" presId="urn:microsoft.com/office/officeart/2018/2/layout/IconVerticalSolidList"/>
    <dgm:cxn modelId="{189B1DB2-EB80-4782-96A3-BFA3844A936B}" type="presParOf" srcId="{4AAA894A-C2E7-48D6-98A7-26E840652F77}" destId="{34C92C42-8852-4B05-8FB3-6DCEE4117103}" srcOrd="5" destOrd="0" presId="urn:microsoft.com/office/officeart/2018/2/layout/IconVerticalSolidList"/>
    <dgm:cxn modelId="{C7E476CE-8F9B-4F8B-BB7D-D0CD82FC6300}" type="presParOf" srcId="{4AAA894A-C2E7-48D6-98A7-26E840652F77}" destId="{020A9BFD-DB73-4F06-8AE5-B01B3C67C30D}" srcOrd="6" destOrd="0" presId="urn:microsoft.com/office/officeart/2018/2/layout/IconVerticalSolidList"/>
    <dgm:cxn modelId="{61D3453C-6273-4682-A4EE-4DFC2C7DDD2D}" type="presParOf" srcId="{020A9BFD-DB73-4F06-8AE5-B01B3C67C30D}" destId="{316EDA1F-E57E-408B-9712-001BC71C55AE}" srcOrd="0" destOrd="0" presId="urn:microsoft.com/office/officeart/2018/2/layout/IconVerticalSolidList"/>
    <dgm:cxn modelId="{7DE121A6-0997-48EC-A136-2A403968025F}" type="presParOf" srcId="{020A9BFD-DB73-4F06-8AE5-B01B3C67C30D}" destId="{82589A9A-EF8D-4579-9FAE-0B3F9C264D40}" srcOrd="1" destOrd="0" presId="urn:microsoft.com/office/officeart/2018/2/layout/IconVerticalSolidList"/>
    <dgm:cxn modelId="{3FC1B062-BC3C-479D-8833-1746510EEE66}" type="presParOf" srcId="{020A9BFD-DB73-4F06-8AE5-B01B3C67C30D}" destId="{B0C657B6-34FA-4BEA-A9A9-17C720D8D375}" srcOrd="2" destOrd="0" presId="urn:microsoft.com/office/officeart/2018/2/layout/IconVerticalSolidList"/>
    <dgm:cxn modelId="{B6FCB5A0-5101-46CF-86B8-F09B2BEAFB0C}" type="presParOf" srcId="{020A9BFD-DB73-4F06-8AE5-B01B3C67C30D}" destId="{FFB8211B-F495-4E3A-A241-693076E10336}" srcOrd="3" destOrd="0" presId="urn:microsoft.com/office/officeart/2018/2/layout/IconVerticalSolidList"/>
    <dgm:cxn modelId="{DC9C6882-BFC1-41C4-A623-BCF15CEDCDB6}" type="presParOf" srcId="{4AAA894A-C2E7-48D6-98A7-26E840652F77}" destId="{7CAD86AF-1778-4FE6-ADF6-5C660C5412DB}" srcOrd="7" destOrd="0" presId="urn:microsoft.com/office/officeart/2018/2/layout/IconVerticalSolidList"/>
    <dgm:cxn modelId="{8F849504-D93C-43EE-944B-8A5B728476CC}" type="presParOf" srcId="{4AAA894A-C2E7-48D6-98A7-26E840652F77}" destId="{CE3465FA-A181-483B-A8AE-E52FBE407AA5}" srcOrd="8" destOrd="0" presId="urn:microsoft.com/office/officeart/2018/2/layout/IconVerticalSolidList"/>
    <dgm:cxn modelId="{43173023-27FF-45BF-AED5-97084ADBD0A5}" type="presParOf" srcId="{CE3465FA-A181-483B-A8AE-E52FBE407AA5}" destId="{BDAE75B0-41A1-4CB7-B46B-0B9D6EEDE244}" srcOrd="0" destOrd="0" presId="urn:microsoft.com/office/officeart/2018/2/layout/IconVerticalSolidList"/>
    <dgm:cxn modelId="{9E9253B7-F287-4C76-AE7E-9A08FD5BE430}" type="presParOf" srcId="{CE3465FA-A181-483B-A8AE-E52FBE407AA5}" destId="{3435DA0B-9F90-42CE-8CDB-8099A2F4272B}" srcOrd="1" destOrd="0" presId="urn:microsoft.com/office/officeart/2018/2/layout/IconVerticalSolidList"/>
    <dgm:cxn modelId="{0A7BDFC6-3907-4066-AA9D-47580B49CBA8}" type="presParOf" srcId="{CE3465FA-A181-483B-A8AE-E52FBE407AA5}" destId="{AB9C5DF0-BE33-4484-84EE-90E34B1F07D8}" srcOrd="2" destOrd="0" presId="urn:microsoft.com/office/officeart/2018/2/layout/IconVerticalSolidList"/>
    <dgm:cxn modelId="{B3ED4CF5-5D45-4C8F-94B9-5B52163F9185}" type="presParOf" srcId="{CE3465FA-A181-483B-A8AE-E52FBE407AA5}" destId="{F7EF0E2C-8589-45A1-ABEF-2CC5BF662D65}" srcOrd="3" destOrd="0" presId="urn:microsoft.com/office/officeart/2018/2/layout/IconVerticalSolidList"/>
    <dgm:cxn modelId="{1FCD38EE-C050-4323-9007-41AB4B5C9DFC}" type="presParOf" srcId="{4AAA894A-C2E7-48D6-98A7-26E840652F77}" destId="{9859A186-039D-4670-A4EC-F098356EDE27}" srcOrd="9" destOrd="0" presId="urn:microsoft.com/office/officeart/2018/2/layout/IconVerticalSolidList"/>
    <dgm:cxn modelId="{CFBC9BED-52FA-4872-A18E-7AFF8EEF9ABF}" type="presParOf" srcId="{4AAA894A-C2E7-48D6-98A7-26E840652F77}" destId="{B5BB4BE4-1829-4529-84BB-CC9EF121A1C3}" srcOrd="10" destOrd="0" presId="urn:microsoft.com/office/officeart/2018/2/layout/IconVerticalSolidList"/>
    <dgm:cxn modelId="{5013AD1C-0A78-47F5-A96E-F3F8E32F0221}" type="presParOf" srcId="{B5BB4BE4-1829-4529-84BB-CC9EF121A1C3}" destId="{CFF639E8-8167-4C39-91CD-774E2B97FDBC}" srcOrd="0" destOrd="0" presId="urn:microsoft.com/office/officeart/2018/2/layout/IconVerticalSolidList"/>
    <dgm:cxn modelId="{468A07BD-DE6E-4C48-8078-0B771F6CA8F2}" type="presParOf" srcId="{B5BB4BE4-1829-4529-84BB-CC9EF121A1C3}" destId="{29416124-1F6F-449F-B68E-B03420615F68}" srcOrd="1" destOrd="0" presId="urn:microsoft.com/office/officeart/2018/2/layout/IconVerticalSolidList"/>
    <dgm:cxn modelId="{01A08465-203A-43E8-B2DE-EDEBABC5D0FE}" type="presParOf" srcId="{B5BB4BE4-1829-4529-84BB-CC9EF121A1C3}" destId="{B010A398-AA02-4640-B2EA-784D06F8040C}" srcOrd="2" destOrd="0" presId="urn:microsoft.com/office/officeart/2018/2/layout/IconVerticalSolidList"/>
    <dgm:cxn modelId="{DB67004C-AE1B-4650-86C0-554A23738151}" type="presParOf" srcId="{B5BB4BE4-1829-4529-84BB-CC9EF121A1C3}" destId="{585423F1-EBE7-4666-B615-380C964021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32131-D811-4874-904A-480D3311BEA2}">
      <dsp:nvSpPr>
        <dsp:cNvPr id="0" name=""/>
        <dsp:cNvSpPr/>
      </dsp:nvSpPr>
      <dsp:spPr>
        <a:xfrm>
          <a:off x="0" y="53124"/>
          <a:ext cx="504056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The modelling question</a:t>
          </a:r>
          <a:endParaRPr lang="en-AU" sz="2500" kern="1200" dirty="0"/>
        </a:p>
      </dsp:txBody>
      <dsp:txXfrm>
        <a:off x="29271" y="82395"/>
        <a:ext cx="4982018" cy="541083"/>
      </dsp:txXfrm>
    </dsp:sp>
    <dsp:sp modelId="{7CCB1B62-21BA-4B47-8732-14EC2AFF3A4A}">
      <dsp:nvSpPr>
        <dsp:cNvPr id="0" name=""/>
        <dsp:cNvSpPr/>
      </dsp:nvSpPr>
      <dsp:spPr>
        <a:xfrm>
          <a:off x="0" y="724749"/>
          <a:ext cx="504056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Data inputs and forcing data</a:t>
          </a:r>
          <a:endParaRPr lang="en-AU" sz="2500" kern="1200" dirty="0"/>
        </a:p>
      </dsp:txBody>
      <dsp:txXfrm>
        <a:off x="29271" y="754020"/>
        <a:ext cx="4982018" cy="541083"/>
      </dsp:txXfrm>
    </dsp:sp>
    <dsp:sp modelId="{04B2F3C8-7586-4302-A07A-66280FD5B93E}">
      <dsp:nvSpPr>
        <dsp:cNvPr id="0" name=""/>
        <dsp:cNvSpPr/>
      </dsp:nvSpPr>
      <dsp:spPr>
        <a:xfrm>
          <a:off x="0" y="1396375"/>
          <a:ext cx="504056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Conceptual process representation</a:t>
          </a:r>
          <a:endParaRPr lang="en-AU" sz="2500" kern="1200" dirty="0"/>
        </a:p>
      </dsp:txBody>
      <dsp:txXfrm>
        <a:off x="29271" y="1425646"/>
        <a:ext cx="4982018" cy="541083"/>
      </dsp:txXfrm>
    </dsp:sp>
    <dsp:sp modelId="{3E4C9EB0-071E-456A-9E2A-644C6E51045A}">
      <dsp:nvSpPr>
        <dsp:cNvPr id="0" name=""/>
        <dsp:cNvSpPr/>
      </dsp:nvSpPr>
      <dsp:spPr>
        <a:xfrm>
          <a:off x="0" y="2068000"/>
          <a:ext cx="504056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Component models</a:t>
          </a:r>
          <a:endParaRPr lang="en-AU" sz="2500" kern="1200" dirty="0"/>
        </a:p>
      </dsp:txBody>
      <dsp:txXfrm>
        <a:off x="29271" y="2097271"/>
        <a:ext cx="4982018" cy="541083"/>
      </dsp:txXfrm>
    </dsp:sp>
    <dsp:sp modelId="{74007C15-DCCF-4B73-B0A5-28B3135951FA}">
      <dsp:nvSpPr>
        <dsp:cNvPr id="0" name=""/>
        <dsp:cNvSpPr/>
      </dsp:nvSpPr>
      <dsp:spPr>
        <a:xfrm>
          <a:off x="0" y="2739625"/>
          <a:ext cx="504056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Model outputs</a:t>
          </a:r>
          <a:endParaRPr lang="en-AU" sz="2500" kern="1200" dirty="0"/>
        </a:p>
      </dsp:txBody>
      <dsp:txXfrm>
        <a:off x="29271" y="2768896"/>
        <a:ext cx="4982018" cy="541083"/>
      </dsp:txXfrm>
    </dsp:sp>
    <dsp:sp modelId="{F5BDF7DA-A58E-4A3E-981A-BF18C2F4CD21}">
      <dsp:nvSpPr>
        <dsp:cNvPr id="0" name=""/>
        <dsp:cNvSpPr/>
      </dsp:nvSpPr>
      <dsp:spPr>
        <a:xfrm>
          <a:off x="0" y="3411250"/>
          <a:ext cx="504056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AU" sz="2500" kern="1200"/>
            <a:t>Decision frameworks</a:t>
          </a:r>
          <a:endParaRPr lang="en-AU" sz="2500" kern="1200" dirty="0"/>
        </a:p>
      </dsp:txBody>
      <dsp:txXfrm>
        <a:off x="29271" y="3440521"/>
        <a:ext cx="4982018"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6DDB5-3653-4065-B944-F23FEC72CF1E}">
      <dsp:nvSpPr>
        <dsp:cNvPr id="0" name=""/>
        <dsp:cNvSpPr/>
      </dsp:nvSpPr>
      <dsp:spPr>
        <a:xfrm>
          <a:off x="0" y="1829"/>
          <a:ext cx="4686300" cy="7796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570E5-ED10-45D7-99E8-F48106BF7F32}">
      <dsp:nvSpPr>
        <dsp:cNvPr id="0" name=""/>
        <dsp:cNvSpPr/>
      </dsp:nvSpPr>
      <dsp:spPr>
        <a:xfrm>
          <a:off x="235850" y="177255"/>
          <a:ext cx="428818" cy="428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21F47E-C6EC-4CD7-8230-2725B61A4672}">
      <dsp:nvSpPr>
        <dsp:cNvPr id="0" name=""/>
        <dsp:cNvSpPr/>
      </dsp:nvSpPr>
      <dsp:spPr>
        <a:xfrm>
          <a:off x="900518" y="1829"/>
          <a:ext cx="37857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000"/>
            </a:lnSpc>
            <a:spcBef>
              <a:spcPct val="0"/>
            </a:spcBef>
            <a:spcAft>
              <a:spcPct val="35000"/>
            </a:spcAft>
            <a:buNone/>
          </a:pPr>
          <a:r>
            <a:rPr lang="en-AU" sz="1700" kern="1200"/>
            <a:t>Will be up on the QWMN website soon</a:t>
          </a:r>
          <a:endParaRPr lang="en-US" sz="1700" kern="1200"/>
        </a:p>
      </dsp:txBody>
      <dsp:txXfrm>
        <a:off x="900518" y="1829"/>
        <a:ext cx="3785781" cy="779669"/>
      </dsp:txXfrm>
    </dsp:sp>
    <dsp:sp modelId="{728C7276-CA85-4631-AE58-EA030F6B5061}">
      <dsp:nvSpPr>
        <dsp:cNvPr id="0" name=""/>
        <dsp:cNvSpPr/>
      </dsp:nvSpPr>
      <dsp:spPr>
        <a:xfrm>
          <a:off x="0" y="976416"/>
          <a:ext cx="4686300" cy="7796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70BF8-99DE-4035-A1DF-1C7FA2615713}">
      <dsp:nvSpPr>
        <dsp:cNvPr id="0" name=""/>
        <dsp:cNvSpPr/>
      </dsp:nvSpPr>
      <dsp:spPr>
        <a:xfrm>
          <a:off x="235850" y="1151842"/>
          <a:ext cx="428818" cy="428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DE573E-A391-49D3-BBD5-B414D231F179}">
      <dsp:nvSpPr>
        <dsp:cNvPr id="0" name=""/>
        <dsp:cNvSpPr/>
      </dsp:nvSpPr>
      <dsp:spPr>
        <a:xfrm>
          <a:off x="900518" y="976416"/>
          <a:ext cx="37857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000"/>
            </a:lnSpc>
            <a:spcBef>
              <a:spcPct val="0"/>
            </a:spcBef>
            <a:spcAft>
              <a:spcPct val="35000"/>
            </a:spcAft>
            <a:buNone/>
          </a:pPr>
          <a:r>
            <a:rPr lang="en-AU" sz="1700" kern="1200"/>
            <a:t>Its intended to guide understanding</a:t>
          </a:r>
          <a:endParaRPr lang="en-US" sz="1700" kern="1200"/>
        </a:p>
      </dsp:txBody>
      <dsp:txXfrm>
        <a:off x="900518" y="976416"/>
        <a:ext cx="3785781" cy="779669"/>
      </dsp:txXfrm>
    </dsp:sp>
    <dsp:sp modelId="{F50270A8-E1B4-4FCC-86A3-E041984BFFA7}">
      <dsp:nvSpPr>
        <dsp:cNvPr id="0" name=""/>
        <dsp:cNvSpPr/>
      </dsp:nvSpPr>
      <dsp:spPr>
        <a:xfrm>
          <a:off x="0" y="1951003"/>
          <a:ext cx="4686300" cy="7796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E7AAD-DE27-4489-8DB0-14B8BBD6D3C8}">
      <dsp:nvSpPr>
        <dsp:cNvPr id="0" name=""/>
        <dsp:cNvSpPr/>
      </dsp:nvSpPr>
      <dsp:spPr>
        <a:xfrm>
          <a:off x="235850" y="2126428"/>
          <a:ext cx="428818" cy="428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DFE847-3D7F-4256-8FC2-E8CE051D72FA}">
      <dsp:nvSpPr>
        <dsp:cNvPr id="0" name=""/>
        <dsp:cNvSpPr/>
      </dsp:nvSpPr>
      <dsp:spPr>
        <a:xfrm>
          <a:off x="900518" y="1951003"/>
          <a:ext cx="37857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000"/>
            </a:lnSpc>
            <a:spcBef>
              <a:spcPct val="0"/>
            </a:spcBef>
            <a:spcAft>
              <a:spcPct val="35000"/>
            </a:spcAft>
            <a:buNone/>
          </a:pPr>
          <a:r>
            <a:rPr lang="en-AU" sz="1700" kern="1200"/>
            <a:t>Make sure to not only rely on the score</a:t>
          </a:r>
          <a:endParaRPr lang="en-US" sz="1700" kern="1200"/>
        </a:p>
      </dsp:txBody>
      <dsp:txXfrm>
        <a:off x="900518" y="1951003"/>
        <a:ext cx="3785781" cy="779669"/>
      </dsp:txXfrm>
    </dsp:sp>
    <dsp:sp modelId="{316EDA1F-E57E-408B-9712-001BC71C55AE}">
      <dsp:nvSpPr>
        <dsp:cNvPr id="0" name=""/>
        <dsp:cNvSpPr/>
      </dsp:nvSpPr>
      <dsp:spPr>
        <a:xfrm>
          <a:off x="0" y="2925590"/>
          <a:ext cx="4686300" cy="7796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589A9A-EF8D-4579-9FAE-0B3F9C264D40}">
      <dsp:nvSpPr>
        <dsp:cNvPr id="0" name=""/>
        <dsp:cNvSpPr/>
      </dsp:nvSpPr>
      <dsp:spPr>
        <a:xfrm>
          <a:off x="235850" y="3101015"/>
          <a:ext cx="428818" cy="4288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8211B-F495-4E3A-A241-693076E10336}">
      <dsp:nvSpPr>
        <dsp:cNvPr id="0" name=""/>
        <dsp:cNvSpPr/>
      </dsp:nvSpPr>
      <dsp:spPr>
        <a:xfrm>
          <a:off x="900518" y="2925590"/>
          <a:ext cx="37857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000"/>
            </a:lnSpc>
            <a:spcBef>
              <a:spcPct val="0"/>
            </a:spcBef>
            <a:spcAft>
              <a:spcPct val="35000"/>
            </a:spcAft>
            <a:buNone/>
          </a:pPr>
          <a:r>
            <a:rPr lang="en-AU" sz="1700" kern="1200"/>
            <a:t>Individual criteria elements can be critical</a:t>
          </a:r>
          <a:endParaRPr lang="en-US" sz="1700" kern="1200"/>
        </a:p>
      </dsp:txBody>
      <dsp:txXfrm>
        <a:off x="900518" y="2925590"/>
        <a:ext cx="3785781" cy="779669"/>
      </dsp:txXfrm>
    </dsp:sp>
    <dsp:sp modelId="{BDAE75B0-41A1-4CB7-B46B-0B9D6EEDE244}">
      <dsp:nvSpPr>
        <dsp:cNvPr id="0" name=""/>
        <dsp:cNvSpPr/>
      </dsp:nvSpPr>
      <dsp:spPr>
        <a:xfrm>
          <a:off x="0" y="3900177"/>
          <a:ext cx="4686300" cy="77966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5DA0B-9F90-42CE-8CDB-8099A2F4272B}">
      <dsp:nvSpPr>
        <dsp:cNvPr id="0" name=""/>
        <dsp:cNvSpPr/>
      </dsp:nvSpPr>
      <dsp:spPr>
        <a:xfrm>
          <a:off x="235850" y="4075602"/>
          <a:ext cx="428818" cy="4288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EF0E2C-8589-45A1-ABEF-2CC5BF662D65}">
      <dsp:nvSpPr>
        <dsp:cNvPr id="0" name=""/>
        <dsp:cNvSpPr/>
      </dsp:nvSpPr>
      <dsp:spPr>
        <a:xfrm>
          <a:off x="900518" y="3900177"/>
          <a:ext cx="37857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000"/>
            </a:lnSpc>
            <a:spcBef>
              <a:spcPct val="0"/>
            </a:spcBef>
            <a:spcAft>
              <a:spcPct val="35000"/>
            </a:spcAft>
            <a:buNone/>
          </a:pPr>
          <a:r>
            <a:rPr lang="en-AU" sz="1700" kern="1200"/>
            <a:t>It is also a developing space, so these criteria may change</a:t>
          </a:r>
          <a:endParaRPr lang="en-US" sz="1700" kern="1200"/>
        </a:p>
      </dsp:txBody>
      <dsp:txXfrm>
        <a:off x="900518" y="3900177"/>
        <a:ext cx="3785781" cy="779669"/>
      </dsp:txXfrm>
    </dsp:sp>
    <dsp:sp modelId="{CFF639E8-8167-4C39-91CD-774E2B97FDBC}">
      <dsp:nvSpPr>
        <dsp:cNvPr id="0" name=""/>
        <dsp:cNvSpPr/>
      </dsp:nvSpPr>
      <dsp:spPr>
        <a:xfrm>
          <a:off x="0" y="4874763"/>
          <a:ext cx="4686300" cy="7796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16124-1F6F-449F-B68E-B03420615F68}">
      <dsp:nvSpPr>
        <dsp:cNvPr id="0" name=""/>
        <dsp:cNvSpPr/>
      </dsp:nvSpPr>
      <dsp:spPr>
        <a:xfrm>
          <a:off x="235850" y="5050189"/>
          <a:ext cx="428818" cy="4288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5423F1-EBE7-4666-B615-380C96402195}">
      <dsp:nvSpPr>
        <dsp:cNvPr id="0" name=""/>
        <dsp:cNvSpPr/>
      </dsp:nvSpPr>
      <dsp:spPr>
        <a:xfrm>
          <a:off x="900518" y="4874763"/>
          <a:ext cx="37857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755650">
            <a:lnSpc>
              <a:spcPct val="90000"/>
            </a:lnSpc>
            <a:spcBef>
              <a:spcPct val="0"/>
            </a:spcBef>
            <a:spcAft>
              <a:spcPct val="35000"/>
            </a:spcAft>
            <a:buNone/>
          </a:pPr>
          <a:r>
            <a:rPr lang="en-AU" sz="1700" kern="1200"/>
            <a:t>Overall, we hope they help understand whether your models are up to the task!</a:t>
          </a:r>
          <a:endParaRPr lang="en-US" sz="1700" kern="1200"/>
        </a:p>
      </dsp:txBody>
      <dsp:txXfrm>
        <a:off x="900518" y="4874763"/>
        <a:ext cx="3785781" cy="779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A0A2D239-22FB-4485-BD33-A627827F4633}" type="datetimeFigureOut">
              <a:rPr lang="en-AU" smtClean="0"/>
              <a:t>19/05/2020</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44692654-621A-4F7E-9D42-49D3BF2F579E}" type="slidenum">
              <a:rPr lang="en-AU" smtClean="0"/>
              <a:t>‹#›</a:t>
            </a:fld>
            <a:endParaRPr lang="en-AU"/>
          </a:p>
        </p:txBody>
      </p:sp>
    </p:spTree>
    <p:extLst>
      <p:ext uri="{BB962C8B-B14F-4D97-AF65-F5344CB8AC3E}">
        <p14:creationId xmlns:p14="http://schemas.microsoft.com/office/powerpoint/2010/main" val="336789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Image: Lake Eyre. Deep in the desert country of northern SA, Lake Eyre is an ephemeral feature of this flat, parched landscape. When seasonal rains are abundant, water fills the lakebed to some degree. During the last 150 years, Lake Eyre has filled completely only three times. When brimming, it is Australia’s largest lake.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SOURCE: US Geological Survey. </a:t>
            </a:r>
            <a:endParaRPr lang="en-AU" dirty="0"/>
          </a:p>
          <a:p>
            <a:endParaRPr lang="en-AU" dirty="0"/>
          </a:p>
        </p:txBody>
      </p:sp>
      <p:sp>
        <p:nvSpPr>
          <p:cNvPr id="4" name="Slide Number Placeholder 3"/>
          <p:cNvSpPr>
            <a:spLocks noGrp="1"/>
          </p:cNvSpPr>
          <p:nvPr>
            <p:ph type="sldNum" sz="quarter" idx="10"/>
          </p:nvPr>
        </p:nvSpPr>
        <p:spPr/>
        <p:txBody>
          <a:bodyPr/>
          <a:lstStyle/>
          <a:p>
            <a:fld id="{44692654-621A-4F7E-9D42-49D3BF2F579E}" type="slidenum">
              <a:rPr lang="en-AU" smtClean="0"/>
              <a:t>1</a:t>
            </a:fld>
            <a:endParaRPr lang="en-AU"/>
          </a:p>
        </p:txBody>
      </p:sp>
    </p:spTree>
    <p:extLst>
      <p:ext uri="{BB962C8B-B14F-4D97-AF65-F5344CB8AC3E}">
        <p14:creationId xmlns:p14="http://schemas.microsoft.com/office/powerpoint/2010/main" val="297317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2F4ADE2-9931-4BB1-B253-6DC2C42D0136}"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132987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4ADE2-9931-4BB1-B253-6DC2C42D0136}"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11983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4ADE2-9931-4BB1-B253-6DC2C42D0136}"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42837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intro slide">
    <p:bg>
      <p:bgPr>
        <a:solidFill>
          <a:srgbClr val="002745"/>
        </a:solidFill>
        <a:effectLst/>
      </p:bgPr>
    </p:bg>
    <p:spTree>
      <p:nvGrpSpPr>
        <p:cNvPr id="1" name=""/>
        <p:cNvGrpSpPr/>
        <p:nvPr/>
      </p:nvGrpSpPr>
      <p:grpSpPr>
        <a:xfrm>
          <a:off x="0" y="0"/>
          <a:ext cx="0" cy="0"/>
          <a:chOff x="0" y="0"/>
          <a:chExt cx="0" cy="0"/>
        </a:xfrm>
      </p:grpSpPr>
      <p:sp>
        <p:nvSpPr>
          <p:cNvPr id="6" name="Parallelogram 5"/>
          <p:cNvSpPr/>
          <p:nvPr userDrawn="1"/>
        </p:nvSpPr>
        <p:spPr>
          <a:xfrm>
            <a:off x="-675042" y="-1141084"/>
            <a:ext cx="7347858" cy="4563936"/>
          </a:xfrm>
          <a:prstGeom prst="parallelogram">
            <a:avLst/>
          </a:prstGeom>
          <a:gradFill flip="none" rotWithShape="1">
            <a:gsLst>
              <a:gs pos="0">
                <a:schemeClr val="accent1">
                  <a:alpha val="80000"/>
                </a:schemeClr>
              </a:gs>
              <a:gs pos="70000">
                <a:srgbClr val="003C71">
                  <a:alpha val="90000"/>
                </a:srgbClr>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2"/>
          <p:cNvSpPr>
            <a:spLocks noGrp="1"/>
          </p:cNvSpPr>
          <p:nvPr>
            <p:ph type="body" sz="quarter" idx="12" hasCustomPrompt="1"/>
          </p:nvPr>
        </p:nvSpPr>
        <p:spPr>
          <a:xfrm>
            <a:off x="396001" y="288000"/>
            <a:ext cx="5209607" cy="553998"/>
          </a:xfrm>
        </p:spPr>
        <p:txBody>
          <a:bodyPr wrap="square" lIns="0" tIns="0" rIns="0" bIns="0">
            <a:spAutoFit/>
          </a:bodyPr>
          <a:lstStyle>
            <a:lvl1pPr marL="0" indent="0">
              <a:spcBef>
                <a:spcPts val="0"/>
              </a:spcBef>
              <a:buNone/>
              <a:defRPr sz="3600" b="0" i="0" cap="none" baseline="0">
                <a:solidFill>
                  <a:schemeClr val="bg1"/>
                </a:solidFill>
              </a:defRPr>
            </a:lvl1pPr>
          </a:lstStyle>
          <a:p>
            <a:pPr lvl="0"/>
            <a:r>
              <a:rPr lang="en-AU" dirty="0"/>
              <a:t>Speaker intro slide</a:t>
            </a:r>
          </a:p>
        </p:txBody>
      </p:sp>
      <p:sp>
        <p:nvSpPr>
          <p:cNvPr id="7" name="Text Placeholder 2"/>
          <p:cNvSpPr>
            <a:spLocks noGrp="1"/>
          </p:cNvSpPr>
          <p:nvPr>
            <p:ph type="body" sz="quarter" idx="13" hasCustomPrompt="1"/>
          </p:nvPr>
        </p:nvSpPr>
        <p:spPr>
          <a:xfrm>
            <a:off x="396001" y="1968001"/>
            <a:ext cx="4919473" cy="369332"/>
          </a:xfrm>
        </p:spPr>
        <p:txBody>
          <a:bodyPr wrap="square" lIns="0" tIns="0" rIns="0" bIns="0">
            <a:spAutoFit/>
          </a:bodyPr>
          <a:lstStyle>
            <a:lvl1pPr marL="0" indent="0">
              <a:spcBef>
                <a:spcPts val="0"/>
              </a:spcBef>
              <a:buNone/>
              <a:defRPr sz="2400" b="1" i="0" cap="none" baseline="0">
                <a:solidFill>
                  <a:schemeClr val="bg1"/>
                </a:solidFill>
              </a:defRPr>
            </a:lvl1pPr>
          </a:lstStyle>
          <a:p>
            <a:pPr lvl="0"/>
            <a:r>
              <a:rPr lang="en-AU" dirty="0"/>
              <a:t>Subheading</a:t>
            </a:r>
          </a:p>
        </p:txBody>
      </p:sp>
    </p:spTree>
    <p:extLst>
      <p:ext uri="{BB962C8B-B14F-4D97-AF65-F5344CB8AC3E}">
        <p14:creationId xmlns:p14="http://schemas.microsoft.com/office/powerpoint/2010/main" val="334377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bwMode="auto">
          <a:xfrm>
            <a:off x="358775" y="296335"/>
            <a:ext cx="8431200"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a:defRPr/>
            </a:lvl1pPr>
          </a:lstStyle>
          <a:p>
            <a:pPr lvl="0"/>
            <a:r>
              <a:rPr lang="en-US" dirty="0"/>
              <a:t>Slide heading</a:t>
            </a:r>
          </a:p>
        </p:txBody>
      </p:sp>
      <p:sp>
        <p:nvSpPr>
          <p:cNvPr id="3" name="Text Placeholder 2"/>
          <p:cNvSpPr>
            <a:spLocks noGrp="1"/>
          </p:cNvSpPr>
          <p:nvPr>
            <p:ph type="body" sz="quarter" idx="10"/>
          </p:nvPr>
        </p:nvSpPr>
        <p:spPr>
          <a:xfrm>
            <a:off x="360362" y="1140886"/>
            <a:ext cx="8431200" cy="4819649"/>
          </a:xfrm>
        </p:spPr>
        <p:txBody>
          <a:bodyPr/>
          <a:lstStyle>
            <a:lvl1pPr marL="179996" indent="-179996">
              <a:spcBef>
                <a:spcPts val="0"/>
              </a:spcBef>
              <a:defRPr lang="en-AU" sz="1600" kern="1200" baseline="0" dirty="0" smtClean="0">
                <a:solidFill>
                  <a:schemeClr val="bg1"/>
                </a:solidFill>
                <a:latin typeface="+mn-lt"/>
                <a:ea typeface="Geneva" charset="0"/>
                <a:cs typeface="Geneva" charset="0"/>
              </a:defRPr>
            </a:lvl1pPr>
            <a:lvl2pPr>
              <a:defRPr sz="1600"/>
            </a:lvl2pPr>
            <a:lvl3pPr>
              <a:defRPr sz="1600"/>
            </a:lvl3pPr>
          </a:lstStyle>
          <a:p>
            <a:pPr marL="179996" marR="0" lvl="0" indent="-179996" algn="l" defTabSz="457189" rtl="0" eaLnBrk="1" fontAlgn="base" latinLnBrk="0" hangingPunct="1">
              <a:lnSpc>
                <a:spcPct val="100000"/>
              </a:lnSpc>
              <a:spcBef>
                <a:spcPts val="1200"/>
              </a:spcBef>
              <a:spcAft>
                <a:spcPts val="400"/>
              </a:spcAft>
              <a:buClrTx/>
              <a:buSzTx/>
              <a:buFont typeface="Arial"/>
              <a:buChar char="•"/>
              <a:tabLst/>
            </a:pPr>
            <a:r>
              <a:rPr lang="en-US"/>
              <a:t>Click to edit Master text styles</a:t>
            </a:r>
          </a:p>
          <a:p>
            <a:pPr marL="179996" marR="0" lvl="1" indent="-179996" algn="l" defTabSz="457189" rtl="0" eaLnBrk="1" fontAlgn="base" latinLnBrk="0" hangingPunct="1">
              <a:lnSpc>
                <a:spcPct val="100000"/>
              </a:lnSpc>
              <a:spcBef>
                <a:spcPts val="1200"/>
              </a:spcBef>
              <a:spcAft>
                <a:spcPts val="400"/>
              </a:spcAft>
              <a:buClrTx/>
              <a:buSzTx/>
              <a:buFont typeface="Arial"/>
              <a:buChar char="•"/>
              <a:tabLst/>
            </a:pPr>
            <a:r>
              <a:rPr lang="en-US"/>
              <a:t>Second level</a:t>
            </a:r>
          </a:p>
          <a:p>
            <a:pPr marL="179996" marR="0" lvl="2" indent="-179996" algn="l" defTabSz="457189" rtl="0" eaLnBrk="1" fontAlgn="base" latinLnBrk="0" hangingPunct="1">
              <a:lnSpc>
                <a:spcPct val="100000"/>
              </a:lnSpc>
              <a:spcBef>
                <a:spcPts val="1200"/>
              </a:spcBef>
              <a:spcAft>
                <a:spcPts val="400"/>
              </a:spcAft>
              <a:buClrTx/>
              <a:buSzTx/>
              <a:buFont typeface="Arial"/>
              <a:buChar char="•"/>
              <a:tabLst/>
            </a:pPr>
            <a:r>
              <a:rPr lang="en-US"/>
              <a:t>Third level</a:t>
            </a:r>
          </a:p>
        </p:txBody>
      </p:sp>
    </p:spTree>
    <p:extLst>
      <p:ext uri="{BB962C8B-B14F-4D97-AF65-F5344CB8AC3E}">
        <p14:creationId xmlns:p14="http://schemas.microsoft.com/office/powerpoint/2010/main" val="83119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with photo">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358775" y="294217"/>
            <a:ext cx="4037013" cy="84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a:defRPr/>
            </a:lvl1pPr>
          </a:lstStyle>
          <a:p>
            <a:pPr lvl="0"/>
            <a:r>
              <a:rPr lang="en-US" dirty="0"/>
              <a:t>Slide heading</a:t>
            </a:r>
          </a:p>
        </p:txBody>
      </p:sp>
      <p:sp>
        <p:nvSpPr>
          <p:cNvPr id="3" name="Picture Placeholder 2"/>
          <p:cNvSpPr>
            <a:spLocks noGrp="1"/>
          </p:cNvSpPr>
          <p:nvPr>
            <p:ph type="pic" sz="quarter" idx="10"/>
          </p:nvPr>
        </p:nvSpPr>
        <p:spPr>
          <a:xfrm>
            <a:off x="4751388" y="1"/>
            <a:ext cx="4392612" cy="5960532"/>
          </a:xfrm>
        </p:spPr>
        <p:txBody>
          <a:bodyPr/>
          <a:lstStyle>
            <a:lvl1pPr>
              <a:defRPr lang="en-US" sz="1400" kern="1200" baseline="0" dirty="0">
                <a:solidFill>
                  <a:schemeClr val="bg1"/>
                </a:solidFill>
                <a:latin typeface="+mn-lt"/>
                <a:ea typeface="Geneva" charset="0"/>
                <a:cs typeface="Geneva" charset="0"/>
              </a:defRPr>
            </a:lvl1pPr>
          </a:lstStyle>
          <a:p>
            <a:r>
              <a:rPr lang="en-US"/>
              <a:t>Click icon to add picture</a:t>
            </a:r>
            <a:endParaRPr lang="en-US" dirty="0"/>
          </a:p>
        </p:txBody>
      </p:sp>
      <p:sp>
        <p:nvSpPr>
          <p:cNvPr id="5" name="Text Placeholder 4"/>
          <p:cNvSpPr>
            <a:spLocks noGrp="1"/>
          </p:cNvSpPr>
          <p:nvPr>
            <p:ph type="body" sz="quarter" idx="11"/>
          </p:nvPr>
        </p:nvSpPr>
        <p:spPr>
          <a:xfrm>
            <a:off x="360364" y="1140886"/>
            <a:ext cx="4035425" cy="4819649"/>
          </a:xfrm>
        </p:spPr>
        <p:txBody>
          <a:bodyPr/>
          <a:lstStyle>
            <a:lvl1pPr>
              <a:defRPr lang="en-AU" sz="1600" kern="1200" baseline="0" dirty="0" smtClean="0">
                <a:solidFill>
                  <a:schemeClr val="bg1"/>
                </a:solidFill>
                <a:latin typeface="+mn-lt"/>
                <a:ea typeface="Geneva" charset="0"/>
                <a:cs typeface="Geneva" charset="0"/>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99623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hart/imag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358776" y="294217"/>
            <a:ext cx="8432800" cy="84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a:defRPr/>
            </a:lvl1pPr>
          </a:lstStyle>
          <a:p>
            <a:pPr lvl="0"/>
            <a:r>
              <a:rPr lang="en-US" dirty="0"/>
              <a:t>Slide heading</a:t>
            </a:r>
          </a:p>
        </p:txBody>
      </p:sp>
      <p:sp>
        <p:nvSpPr>
          <p:cNvPr id="4" name="Text Placeholder 3"/>
          <p:cNvSpPr>
            <a:spLocks noGrp="1"/>
          </p:cNvSpPr>
          <p:nvPr>
            <p:ph type="body" sz="quarter" idx="11"/>
          </p:nvPr>
        </p:nvSpPr>
        <p:spPr>
          <a:xfrm>
            <a:off x="360363" y="1140883"/>
            <a:ext cx="4035425" cy="4819649"/>
          </a:xfrm>
        </p:spPr>
        <p:txBody>
          <a:bodyPr/>
          <a:lstStyle>
            <a:lvl1pPr marL="179996" marR="0" indent="-179996" algn="l" defTabSz="457189" rtl="0" eaLnBrk="1" fontAlgn="base" latinLnBrk="0" hangingPunct="1">
              <a:lnSpc>
                <a:spcPct val="100000"/>
              </a:lnSpc>
              <a:spcBef>
                <a:spcPts val="0"/>
              </a:spcBef>
              <a:spcAft>
                <a:spcPts val="400"/>
              </a:spcAft>
              <a:buClrTx/>
              <a:buSzTx/>
              <a:buFont typeface="Arial"/>
              <a:buChar char="•"/>
              <a:tabLst/>
              <a:defRPr lang="en-AU" sz="1600" kern="1200" baseline="0" dirty="0" smtClean="0">
                <a:solidFill>
                  <a:schemeClr val="bg1"/>
                </a:solidFill>
                <a:latin typeface="+mn-lt"/>
                <a:ea typeface="Geneva" charset="0"/>
                <a:cs typeface="Geneva" charset="0"/>
              </a:defRPr>
            </a:lvl1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2"/>
          </p:nvPr>
        </p:nvSpPr>
        <p:spPr>
          <a:xfrm>
            <a:off x="4752975" y="1142999"/>
            <a:ext cx="4035600" cy="481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17698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image layou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bwMode="auto">
          <a:xfrm>
            <a:off x="358775" y="296335"/>
            <a:ext cx="8431200"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a:defRPr/>
            </a:lvl1pPr>
          </a:lstStyle>
          <a:p>
            <a:pPr lvl="0"/>
            <a:r>
              <a:rPr lang="en-US" dirty="0"/>
              <a:t>Slide heading</a:t>
            </a:r>
          </a:p>
        </p:txBody>
      </p:sp>
      <p:sp>
        <p:nvSpPr>
          <p:cNvPr id="3" name="Picture Placeholder 2"/>
          <p:cNvSpPr>
            <a:spLocks noGrp="1"/>
          </p:cNvSpPr>
          <p:nvPr>
            <p:ph type="pic" sz="quarter" idx="10"/>
          </p:nvPr>
        </p:nvSpPr>
        <p:spPr>
          <a:xfrm>
            <a:off x="4751388" y="1140884"/>
            <a:ext cx="4035600" cy="4819648"/>
          </a:xfrm>
        </p:spPr>
        <p:txBody>
          <a:bodyPr/>
          <a:lstStyle>
            <a:lvl1pPr>
              <a:defRPr lang="en-US" sz="1600" kern="1200" baseline="0" dirty="0">
                <a:solidFill>
                  <a:schemeClr val="bg1"/>
                </a:solidFill>
                <a:latin typeface="+mn-lt"/>
                <a:ea typeface="Geneva" charset="0"/>
                <a:cs typeface="Geneva" charset="0"/>
              </a:defRPr>
            </a:lvl1pPr>
          </a:lstStyle>
          <a:p>
            <a:r>
              <a:rPr lang="en-US"/>
              <a:t>Click icon to add picture</a:t>
            </a:r>
            <a:endParaRPr lang="en-US" dirty="0"/>
          </a:p>
        </p:txBody>
      </p:sp>
      <p:sp>
        <p:nvSpPr>
          <p:cNvPr id="4" name="Picture Placeholder 2"/>
          <p:cNvSpPr>
            <a:spLocks noGrp="1"/>
          </p:cNvSpPr>
          <p:nvPr>
            <p:ph type="pic" sz="quarter" idx="11"/>
          </p:nvPr>
        </p:nvSpPr>
        <p:spPr>
          <a:xfrm>
            <a:off x="360000" y="1140883"/>
            <a:ext cx="4035600" cy="4819649"/>
          </a:xfrm>
        </p:spPr>
        <p:txBody>
          <a:bodyPr/>
          <a:lstStyle>
            <a:lvl1pPr>
              <a:defRPr lang="en-US" sz="1600" kern="1200" baseline="0" dirty="0">
                <a:solidFill>
                  <a:schemeClr val="bg1"/>
                </a:solidFill>
                <a:latin typeface="+mn-lt"/>
                <a:ea typeface="Geneva" charset="0"/>
                <a:cs typeface="Geneva" charset="0"/>
              </a:defRPr>
            </a:lvl1pPr>
          </a:lstStyle>
          <a:p>
            <a:r>
              <a:rPr lang="en-US"/>
              <a:t>Click icon to add picture</a:t>
            </a:r>
            <a:endParaRPr lang="en-US" dirty="0"/>
          </a:p>
        </p:txBody>
      </p:sp>
    </p:spTree>
    <p:extLst>
      <p:ext uri="{BB962C8B-B14F-4D97-AF65-F5344CB8AC3E}">
        <p14:creationId xmlns:p14="http://schemas.microsoft.com/office/powerpoint/2010/main" val="3412039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Parallelogram 8"/>
          <p:cNvSpPr/>
          <p:nvPr userDrawn="1"/>
        </p:nvSpPr>
        <p:spPr>
          <a:xfrm>
            <a:off x="-675042" y="-1141084"/>
            <a:ext cx="7347858" cy="4563936"/>
          </a:xfrm>
          <a:prstGeom prst="parallelogram">
            <a:avLst/>
          </a:prstGeom>
          <a:gradFill flip="none" rotWithShape="1">
            <a:gsLst>
              <a:gs pos="0">
                <a:schemeClr val="accent1">
                  <a:alpha val="80000"/>
                </a:schemeClr>
              </a:gs>
              <a:gs pos="70000">
                <a:srgbClr val="003C71">
                  <a:alpha val="90000"/>
                </a:srgbClr>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p:cNvSpPr/>
          <p:nvPr userDrawn="1"/>
        </p:nvSpPr>
        <p:spPr>
          <a:xfrm>
            <a:off x="0" y="5481816"/>
            <a:ext cx="9144000" cy="1376184"/>
          </a:xfrm>
          <a:prstGeom prst="rect">
            <a:avLst/>
          </a:prstGeom>
          <a:gradFill>
            <a:gsLst>
              <a:gs pos="0">
                <a:schemeClr val="tx1">
                  <a:alpha val="0"/>
                </a:schemeClr>
              </a:gs>
              <a:gs pos="95000">
                <a:schemeClr val="tx1">
                  <a:lumMod val="100000"/>
                  <a:alpha val="7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 Placeholder 2"/>
          <p:cNvSpPr>
            <a:spLocks noGrp="1"/>
          </p:cNvSpPr>
          <p:nvPr>
            <p:ph type="body" sz="quarter" idx="14" hasCustomPrompt="1"/>
          </p:nvPr>
        </p:nvSpPr>
        <p:spPr>
          <a:xfrm>
            <a:off x="396000" y="2870401"/>
            <a:ext cx="4719802" cy="215444"/>
          </a:xfrm>
        </p:spPr>
        <p:txBody>
          <a:bodyPr wrap="square" lIns="0" tIns="0" rIns="0" bIns="0">
            <a:spAutoFit/>
          </a:bodyPr>
          <a:lstStyle>
            <a:lvl1pPr marL="0" indent="0">
              <a:spcBef>
                <a:spcPts val="0"/>
              </a:spcBef>
              <a:buNone/>
              <a:defRPr sz="1400" b="0" i="1" cap="none" baseline="0">
                <a:solidFill>
                  <a:schemeClr val="bg1"/>
                </a:solidFill>
              </a:defRPr>
            </a:lvl1pPr>
          </a:lstStyle>
          <a:p>
            <a:pPr lvl="0"/>
            <a:r>
              <a:rPr lang="en-AU" dirty="0"/>
              <a:t>Day, Date</a:t>
            </a:r>
          </a:p>
        </p:txBody>
      </p:sp>
      <p:sp>
        <p:nvSpPr>
          <p:cNvPr id="4" name="Text Placeholder 2"/>
          <p:cNvSpPr>
            <a:spLocks noGrp="1"/>
          </p:cNvSpPr>
          <p:nvPr>
            <p:ph type="body" sz="quarter" idx="12" hasCustomPrompt="1"/>
          </p:nvPr>
        </p:nvSpPr>
        <p:spPr>
          <a:xfrm>
            <a:off x="396001" y="288000"/>
            <a:ext cx="5209607" cy="553998"/>
          </a:xfrm>
        </p:spPr>
        <p:txBody>
          <a:bodyPr wrap="square" lIns="0" tIns="0" rIns="0" bIns="0">
            <a:spAutoFit/>
          </a:bodyPr>
          <a:lstStyle>
            <a:lvl1pPr marL="0" indent="0">
              <a:spcBef>
                <a:spcPts val="0"/>
              </a:spcBef>
              <a:buNone/>
              <a:defRPr sz="3600" b="0" i="0" cap="none" baseline="0">
                <a:solidFill>
                  <a:schemeClr val="bg1"/>
                </a:solidFill>
              </a:defRPr>
            </a:lvl1pPr>
          </a:lstStyle>
          <a:p>
            <a:pPr lvl="0"/>
            <a:r>
              <a:rPr lang="en-AU" dirty="0"/>
              <a:t>Event heading</a:t>
            </a:r>
          </a:p>
        </p:txBody>
      </p:sp>
      <p:pic>
        <p:nvPicPr>
          <p:cNvPr id="6" name="Picture 5" descr="BM_inline(w).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63" y="6106119"/>
            <a:ext cx="1414018" cy="456861"/>
          </a:xfrm>
          <a:prstGeom prst="rect">
            <a:avLst/>
          </a:prstGeom>
        </p:spPr>
      </p:pic>
    </p:spTree>
    <p:extLst>
      <p:ext uri="{BB962C8B-B14F-4D97-AF65-F5344CB8AC3E}">
        <p14:creationId xmlns:p14="http://schemas.microsoft.com/office/powerpoint/2010/main" val="3734985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14"/>
          <p:cNvSpPr/>
          <p:nvPr userDrawn="1"/>
        </p:nvSpPr>
        <p:spPr>
          <a:xfrm>
            <a:off x="0" y="0"/>
            <a:ext cx="6233950" cy="3888259"/>
          </a:xfrm>
          <a:custGeom>
            <a:avLst/>
            <a:gdLst>
              <a:gd name="connsiteX0" fmla="*/ 0 w 6233950"/>
              <a:gd name="connsiteY0" fmla="*/ 0 h 3888259"/>
              <a:gd name="connsiteX1" fmla="*/ 6233950 w 6233950"/>
              <a:gd name="connsiteY1" fmla="*/ 0 h 3888259"/>
              <a:gd name="connsiteX2" fmla="*/ 6233950 w 6233950"/>
              <a:gd name="connsiteY2" fmla="*/ 3888259 h 3888259"/>
              <a:gd name="connsiteX3" fmla="*/ 0 w 6233950"/>
              <a:gd name="connsiteY3" fmla="*/ 3888259 h 3888259"/>
              <a:gd name="connsiteX4" fmla="*/ 0 w 6233950"/>
              <a:gd name="connsiteY4" fmla="*/ 0 h 3888259"/>
              <a:gd name="connsiteX0" fmla="*/ 0 w 6233950"/>
              <a:gd name="connsiteY0" fmla="*/ 0 h 3888259"/>
              <a:gd name="connsiteX1" fmla="*/ 6233950 w 6233950"/>
              <a:gd name="connsiteY1" fmla="*/ 0 h 3888259"/>
              <a:gd name="connsiteX2" fmla="*/ 5261885 w 6233950"/>
              <a:gd name="connsiteY2" fmla="*/ 3888259 h 3888259"/>
              <a:gd name="connsiteX3" fmla="*/ 0 w 6233950"/>
              <a:gd name="connsiteY3" fmla="*/ 3888259 h 3888259"/>
              <a:gd name="connsiteX4" fmla="*/ 0 w 6233950"/>
              <a:gd name="connsiteY4" fmla="*/ 0 h 388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950" h="3888259">
                <a:moveTo>
                  <a:pt x="0" y="0"/>
                </a:moveTo>
                <a:lnTo>
                  <a:pt x="6233950" y="0"/>
                </a:lnTo>
                <a:lnTo>
                  <a:pt x="5261885" y="3888259"/>
                </a:lnTo>
                <a:lnTo>
                  <a:pt x="0" y="3888259"/>
                </a:lnTo>
                <a:lnTo>
                  <a:pt x="0" y="0"/>
                </a:lnTo>
                <a:close/>
              </a:path>
            </a:pathLst>
          </a:custGeom>
          <a:gradFill>
            <a:gsLst>
              <a:gs pos="100000">
                <a:srgbClr val="00B0F0">
                  <a:alpha val="80000"/>
                </a:srgbClr>
              </a:gs>
              <a:gs pos="28000">
                <a:srgbClr val="004F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p:cNvSpPr>
            <a:spLocks noGrp="1"/>
          </p:cNvSpPr>
          <p:nvPr>
            <p:ph type="body" sz="quarter" idx="12" hasCustomPrompt="1"/>
          </p:nvPr>
        </p:nvSpPr>
        <p:spPr>
          <a:xfrm>
            <a:off x="396001" y="1305145"/>
            <a:ext cx="5209607" cy="415498"/>
          </a:xfrm>
        </p:spPr>
        <p:txBody>
          <a:bodyPr wrap="square" lIns="0" tIns="0" rIns="0" bIns="0">
            <a:spAutoFit/>
          </a:bodyPr>
          <a:lstStyle>
            <a:lvl1pPr marL="0" indent="0">
              <a:spcBef>
                <a:spcPts val="0"/>
              </a:spcBef>
              <a:buNone/>
              <a:defRPr sz="2700" b="0" i="0" cap="none" baseline="0">
                <a:solidFill>
                  <a:schemeClr val="bg1"/>
                </a:solidFill>
                <a:latin typeface="Arial" charset="0"/>
                <a:ea typeface="Arial" charset="0"/>
                <a:cs typeface="Arial" charset="0"/>
              </a:defRPr>
            </a:lvl1pPr>
          </a:lstStyle>
          <a:p>
            <a:pPr lvl="0"/>
            <a:r>
              <a:rPr lang="en-AU"/>
              <a:t>Event heading</a:t>
            </a:r>
          </a:p>
        </p:txBody>
      </p:sp>
      <p:sp>
        <p:nvSpPr>
          <p:cNvPr id="8" name="Text Placeholder 2"/>
          <p:cNvSpPr>
            <a:spLocks noGrp="1"/>
          </p:cNvSpPr>
          <p:nvPr>
            <p:ph type="body" sz="quarter" idx="13" hasCustomPrompt="1"/>
          </p:nvPr>
        </p:nvSpPr>
        <p:spPr>
          <a:xfrm>
            <a:off x="396001" y="2450356"/>
            <a:ext cx="4919473" cy="276999"/>
          </a:xfrm>
        </p:spPr>
        <p:txBody>
          <a:bodyPr wrap="square" lIns="0" tIns="0" rIns="0" bIns="0">
            <a:spAutoFit/>
          </a:bodyPr>
          <a:lstStyle>
            <a:lvl1pPr marL="0" indent="0">
              <a:spcBef>
                <a:spcPts val="0"/>
              </a:spcBef>
              <a:buNone/>
              <a:defRPr sz="1800" b="1" i="0" cap="none" baseline="0">
                <a:solidFill>
                  <a:schemeClr val="bg1"/>
                </a:solidFill>
                <a:latin typeface="Arial" charset="0"/>
                <a:ea typeface="Arial" charset="0"/>
                <a:cs typeface="Arial" charset="0"/>
              </a:defRPr>
            </a:lvl1pPr>
          </a:lstStyle>
          <a:p>
            <a:pPr lvl="0"/>
            <a:r>
              <a:rPr lang="en-AU"/>
              <a:t>Day, Date</a:t>
            </a:r>
          </a:p>
        </p:txBody>
      </p:sp>
      <p:pic>
        <p:nvPicPr>
          <p:cNvPr id="9" name="Picture 8" descr="BM_inline(w).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64" y="296334"/>
            <a:ext cx="1897783" cy="456960"/>
          </a:xfrm>
          <a:prstGeom prst="rect">
            <a:avLst/>
          </a:prstGeom>
        </p:spPr>
      </p:pic>
    </p:spTree>
    <p:extLst>
      <p:ext uri="{BB962C8B-B14F-4D97-AF65-F5344CB8AC3E}">
        <p14:creationId xmlns:p14="http://schemas.microsoft.com/office/powerpoint/2010/main" val="3181920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508"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59508" y="2505075"/>
            <a:ext cx="3868340" cy="3684588"/>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p:txBody>
      </p:sp>
      <p:sp>
        <p:nvSpPr>
          <p:cNvPr id="11" name="Title 1"/>
          <p:cNvSpPr>
            <a:spLocks noGrp="1"/>
          </p:cNvSpPr>
          <p:nvPr>
            <p:ph type="title"/>
          </p:nvPr>
        </p:nvSpPr>
        <p:spPr>
          <a:xfrm>
            <a:off x="360364" y="873211"/>
            <a:ext cx="8154987" cy="817478"/>
          </a:xfrm>
        </p:spPr>
        <p:txBody>
          <a:bodyPr/>
          <a:lstStyle/>
          <a:p>
            <a:r>
              <a:rPr lang="en-US"/>
              <a:t>Click to edit Master title style</a:t>
            </a:r>
          </a:p>
        </p:txBody>
      </p:sp>
    </p:spTree>
    <p:extLst>
      <p:ext uri="{BB962C8B-B14F-4D97-AF65-F5344CB8AC3E}">
        <p14:creationId xmlns:p14="http://schemas.microsoft.com/office/powerpoint/2010/main" val="109446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4ADE2-9931-4BB1-B253-6DC2C42D0136}"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178939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bwMode="auto">
          <a:xfrm>
            <a:off x="358775" y="296335"/>
            <a:ext cx="8431200"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a:defRPr/>
            </a:lvl1pPr>
          </a:lstStyle>
          <a:p>
            <a:pPr lvl="0"/>
            <a:r>
              <a:rPr lang="en-US" dirty="0"/>
              <a:t>Slide heading</a:t>
            </a:r>
          </a:p>
        </p:txBody>
      </p:sp>
      <p:sp>
        <p:nvSpPr>
          <p:cNvPr id="3" name="Text Placeholder 2"/>
          <p:cNvSpPr>
            <a:spLocks noGrp="1"/>
          </p:cNvSpPr>
          <p:nvPr>
            <p:ph type="body" sz="quarter" idx="10"/>
          </p:nvPr>
        </p:nvSpPr>
        <p:spPr>
          <a:xfrm>
            <a:off x="360362" y="1140886"/>
            <a:ext cx="8431200" cy="4819649"/>
          </a:xfrm>
        </p:spPr>
        <p:txBody>
          <a:bodyPr/>
          <a:lstStyle>
            <a:lvl1pPr marL="179996" indent="-179996">
              <a:spcBef>
                <a:spcPts val="0"/>
              </a:spcBef>
              <a:defRPr lang="en-AU" sz="1600" kern="1200" baseline="0" dirty="0" smtClean="0">
                <a:solidFill>
                  <a:schemeClr val="bg1"/>
                </a:solidFill>
                <a:latin typeface="+mn-lt"/>
                <a:ea typeface="Geneva" charset="0"/>
                <a:cs typeface="Geneva" charset="0"/>
              </a:defRPr>
            </a:lvl1pPr>
            <a:lvl2pPr>
              <a:defRPr sz="1600"/>
            </a:lvl2pPr>
            <a:lvl3pPr>
              <a:defRPr sz="1600"/>
            </a:lvl3pPr>
          </a:lstStyle>
          <a:p>
            <a:pPr marL="179996" marR="0" lvl="0" indent="-179996" algn="l" defTabSz="457189" rtl="0" eaLnBrk="1" fontAlgn="base" latinLnBrk="0" hangingPunct="1">
              <a:lnSpc>
                <a:spcPct val="100000"/>
              </a:lnSpc>
              <a:spcBef>
                <a:spcPts val="1200"/>
              </a:spcBef>
              <a:spcAft>
                <a:spcPts val="400"/>
              </a:spcAft>
              <a:buClrTx/>
              <a:buSzTx/>
              <a:buFont typeface="Arial"/>
              <a:buChar char="•"/>
              <a:tabLst/>
            </a:pPr>
            <a:r>
              <a:rPr lang="en-US"/>
              <a:t>Click to edit Master text styles</a:t>
            </a:r>
          </a:p>
          <a:p>
            <a:pPr marL="179996" marR="0" lvl="1" indent="-179996" algn="l" defTabSz="457189" rtl="0" eaLnBrk="1" fontAlgn="base" latinLnBrk="0" hangingPunct="1">
              <a:lnSpc>
                <a:spcPct val="100000"/>
              </a:lnSpc>
              <a:spcBef>
                <a:spcPts val="1200"/>
              </a:spcBef>
              <a:spcAft>
                <a:spcPts val="400"/>
              </a:spcAft>
              <a:buClrTx/>
              <a:buSzTx/>
              <a:buFont typeface="Arial"/>
              <a:buChar char="•"/>
              <a:tabLst/>
            </a:pPr>
            <a:r>
              <a:rPr lang="en-US"/>
              <a:t>Second level</a:t>
            </a:r>
          </a:p>
          <a:p>
            <a:pPr marL="179996" marR="0" lvl="2" indent="-179996" algn="l" defTabSz="457189" rtl="0" eaLnBrk="1" fontAlgn="base" latinLnBrk="0" hangingPunct="1">
              <a:lnSpc>
                <a:spcPct val="100000"/>
              </a:lnSpc>
              <a:spcBef>
                <a:spcPts val="1200"/>
              </a:spcBef>
              <a:spcAft>
                <a:spcPts val="400"/>
              </a:spcAft>
              <a:buClrTx/>
              <a:buSzTx/>
              <a:buFont typeface="Arial"/>
              <a:buChar char="•"/>
              <a:tabLst/>
            </a:pPr>
            <a:r>
              <a:rPr lang="en-US"/>
              <a:t>Third level</a:t>
            </a:r>
          </a:p>
        </p:txBody>
      </p:sp>
    </p:spTree>
    <p:extLst>
      <p:ext uri="{BB962C8B-B14F-4D97-AF65-F5344CB8AC3E}">
        <p14:creationId xmlns:p14="http://schemas.microsoft.com/office/powerpoint/2010/main" val="415651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2766-4B12-40BC-A992-662B9DB9D2C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6903FCF6-2CC7-49C7-878B-2090B26A791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F3E2F98-382B-4AAA-BA2C-6EA0FE3B7212}"/>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5" name="Footer Placeholder 4">
            <a:extLst>
              <a:ext uri="{FF2B5EF4-FFF2-40B4-BE49-F238E27FC236}">
                <a16:creationId xmlns:a16="http://schemas.microsoft.com/office/drawing/2014/main" id="{BE1D4DB2-BA14-429E-BC60-2E03A1A995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65DEAB-1CB9-4D8E-A8F1-E7A96FDE7CFE}"/>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155450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683E-F231-456D-B471-55E8BC12651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26CC80F-1064-44A1-906C-3B11699171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7E066B-CE94-414E-B4FD-430E139C2E07}"/>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5" name="Footer Placeholder 4">
            <a:extLst>
              <a:ext uri="{FF2B5EF4-FFF2-40B4-BE49-F238E27FC236}">
                <a16:creationId xmlns:a16="http://schemas.microsoft.com/office/drawing/2014/main" id="{BB7CC802-C3E5-41C1-826E-D946BCBA5C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2C2E06-D9B7-43C8-ACC9-838B9CB9DD78}"/>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20922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560F-0F61-4122-9118-B36F8551C0F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2DF178F-1A2B-4D4F-9FC5-1A719935F3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64E39C-ADA5-487B-B3DE-0231EBFBC16E}"/>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5" name="Footer Placeholder 4">
            <a:extLst>
              <a:ext uri="{FF2B5EF4-FFF2-40B4-BE49-F238E27FC236}">
                <a16:creationId xmlns:a16="http://schemas.microsoft.com/office/drawing/2014/main" id="{9DD59AD9-6A5B-48D9-8907-117B79D4CB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9A4CF0-D730-4CC5-AD82-79AACABACFE4}"/>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4178451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88FA-8A9A-4A71-AC9C-87656293E4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1F63C70-F00A-464F-9CFD-CD521DB6CE7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414925D-1A3E-4A1E-83E0-C2F5E3271F9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48D1F9B-A8F0-480E-838C-76BC83E78004}"/>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6" name="Footer Placeholder 5">
            <a:extLst>
              <a:ext uri="{FF2B5EF4-FFF2-40B4-BE49-F238E27FC236}">
                <a16:creationId xmlns:a16="http://schemas.microsoft.com/office/drawing/2014/main" id="{B4872C27-98E4-4605-9481-3B7CF33C9A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53AC1D6-CD82-4809-B65A-8A2D17B38371}"/>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2250508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BF95-D350-448B-BAD6-BCBBCF8489C1}"/>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9BB1A72-7319-4747-AEE4-E34D1CA6F59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5E7959-12BB-43D3-998B-C0ED1DD50BA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B453102-9308-4AAF-A8A4-FF8BD982AAE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9EFADD3-916E-4BC8-86F6-09BAEC92031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DB2370-575D-4BD3-8FA5-33BEF6C0D2A5}"/>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8" name="Footer Placeholder 7">
            <a:extLst>
              <a:ext uri="{FF2B5EF4-FFF2-40B4-BE49-F238E27FC236}">
                <a16:creationId xmlns:a16="http://schemas.microsoft.com/office/drawing/2014/main" id="{007597D7-3781-4A7B-BDE1-B3D1A67CA60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DADE358-7155-4C08-B766-67EEA95BA396}"/>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4113018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832E-263D-49EF-B7C8-35EDDC85949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99B8406-A0A3-4A70-A213-C8F8878E7932}"/>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4" name="Footer Placeholder 3">
            <a:extLst>
              <a:ext uri="{FF2B5EF4-FFF2-40B4-BE49-F238E27FC236}">
                <a16:creationId xmlns:a16="http://schemas.microsoft.com/office/drawing/2014/main" id="{2C18E4BF-7044-4C3F-8CBF-BC00886F407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6D5E665-D0D7-4364-97BE-37FAF28FD787}"/>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2598033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C0AA0-6643-4C3F-9778-AF2712A8B904}"/>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3" name="Footer Placeholder 2">
            <a:extLst>
              <a:ext uri="{FF2B5EF4-FFF2-40B4-BE49-F238E27FC236}">
                <a16:creationId xmlns:a16="http://schemas.microsoft.com/office/drawing/2014/main" id="{855A21D8-4211-49C8-852B-C0DFC9203D4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6734CFE-F959-4CDC-A917-CD34844EB0AF}"/>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3497728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3241-0CAA-40A8-BA4D-1F32CBE29FB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C2F7BF6-76A7-48A3-8645-60043DD0C6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748D4B8-1AB8-495D-BC19-BB16600E3C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52DB3B6-4DDE-4DC4-BEB8-40CFB302F31A}"/>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6" name="Footer Placeholder 5">
            <a:extLst>
              <a:ext uri="{FF2B5EF4-FFF2-40B4-BE49-F238E27FC236}">
                <a16:creationId xmlns:a16="http://schemas.microsoft.com/office/drawing/2014/main" id="{4984B199-1CB7-4955-8214-DAA62EADE1C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8EA756-EF88-4EE7-8671-431F7F7B466E}"/>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3733424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923A-9603-47DD-9CDA-1BAEFC68FB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1037C24-840C-443C-9948-2C04F04882C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2AD6D76B-6277-4D61-B724-5B4592D677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0E8019D-C3F9-4F3A-857A-1F7B8168BA3D}"/>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6" name="Footer Placeholder 5">
            <a:extLst>
              <a:ext uri="{FF2B5EF4-FFF2-40B4-BE49-F238E27FC236}">
                <a16:creationId xmlns:a16="http://schemas.microsoft.com/office/drawing/2014/main" id="{24E315A5-4698-41C3-BF0F-82E1619288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E5D50E-35D1-49F0-B594-A436B0250F21}"/>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28967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4ADE2-9931-4BB1-B253-6DC2C42D0136}"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3304723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F736-43A1-4B2D-892A-AA025F717DF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A8F6D0E-4132-4F99-A0CB-6C3185AD53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14CD95-685F-4AF3-97C7-58059C308D3F}"/>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5" name="Footer Placeholder 4">
            <a:extLst>
              <a:ext uri="{FF2B5EF4-FFF2-40B4-BE49-F238E27FC236}">
                <a16:creationId xmlns:a16="http://schemas.microsoft.com/office/drawing/2014/main" id="{D975EBEF-6A71-4AAB-B750-88A6BF2F47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B0A5B9-6055-46E5-8D66-C166B8223A36}"/>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1576782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D0AA2-9139-49AB-B308-306218681ED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16CFB89-7F5B-4BC4-B246-E5EBEAF15C4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540247-AFC1-43E0-AE0E-7A8A73727335}"/>
              </a:ext>
            </a:extLst>
          </p:cNvPr>
          <p:cNvSpPr>
            <a:spLocks noGrp="1"/>
          </p:cNvSpPr>
          <p:nvPr>
            <p:ph type="dt" sz="half" idx="10"/>
          </p:nvPr>
        </p:nvSpPr>
        <p:spPr/>
        <p:txBody>
          <a:bodyPr/>
          <a:lstStyle/>
          <a:p>
            <a:fld id="{195FFE22-FDDC-4B73-B6DD-52B923010096}" type="datetimeFigureOut">
              <a:rPr lang="en-AU" smtClean="0"/>
              <a:t>19/05/2020</a:t>
            </a:fld>
            <a:endParaRPr lang="en-AU"/>
          </a:p>
        </p:txBody>
      </p:sp>
      <p:sp>
        <p:nvSpPr>
          <p:cNvPr id="5" name="Footer Placeholder 4">
            <a:extLst>
              <a:ext uri="{FF2B5EF4-FFF2-40B4-BE49-F238E27FC236}">
                <a16:creationId xmlns:a16="http://schemas.microsoft.com/office/drawing/2014/main" id="{F5AAE1E3-388F-418B-A06A-7E7B745971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C61D00-6DE0-4E27-A29A-F2F18475CDEC}"/>
              </a:ext>
            </a:extLst>
          </p:cNvPr>
          <p:cNvSpPr>
            <a:spLocks noGrp="1"/>
          </p:cNvSpPr>
          <p:nvPr>
            <p:ph type="sldNum" sz="quarter" idx="12"/>
          </p:nvPr>
        </p:nvSpPr>
        <p:spPr/>
        <p:txBody>
          <a:bodyPr/>
          <a:lstStyle/>
          <a:p>
            <a:fld id="{8EA4A463-583E-4B14-897E-DBB2783718CB}" type="slidenum">
              <a:rPr lang="en-AU" smtClean="0"/>
              <a:t>‹#›</a:t>
            </a:fld>
            <a:endParaRPr lang="en-AU"/>
          </a:p>
        </p:txBody>
      </p:sp>
    </p:spTree>
    <p:extLst>
      <p:ext uri="{BB962C8B-B14F-4D97-AF65-F5344CB8AC3E}">
        <p14:creationId xmlns:p14="http://schemas.microsoft.com/office/powerpoint/2010/main" val="130802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2F4ADE2-9931-4BB1-B253-6DC2C42D0136}" type="datetimeFigureOut">
              <a:rPr lang="en-AU" smtClean="0"/>
              <a:t>19/05/2020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301732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4ADE2-9931-4BB1-B253-6DC2C42D0136}" type="datetimeFigureOut">
              <a:rPr lang="en-AU" smtClean="0"/>
              <a:t>19/05/2020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386589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2F4ADE2-9931-4BB1-B253-6DC2C42D0136}" type="datetimeFigureOut">
              <a:rPr lang="en-AU" smtClean="0"/>
              <a:t>19/05/2020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374383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4ADE2-9931-4BB1-B253-6DC2C42D0136}" type="datetimeFigureOut">
              <a:rPr lang="en-AU" smtClean="0"/>
              <a:t>19/05/2020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281833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4ADE2-9931-4BB1-B253-6DC2C42D0136}" type="datetimeFigureOut">
              <a:rPr lang="en-AU" smtClean="0"/>
              <a:t>19/05/2020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185254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4ADE2-9931-4BB1-B253-6DC2C42D0136}" type="datetimeFigureOut">
              <a:rPr lang="en-AU" smtClean="0"/>
              <a:t>19/05/2020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E7CBEF-6685-43B4-8C08-821CC6C2A30B}" type="slidenum">
              <a:rPr lang="en-AU" smtClean="0"/>
              <a:t>‹#›</a:t>
            </a:fld>
            <a:endParaRPr lang="en-AU"/>
          </a:p>
        </p:txBody>
      </p:sp>
    </p:spTree>
    <p:extLst>
      <p:ext uri="{BB962C8B-B14F-4D97-AF65-F5344CB8AC3E}">
        <p14:creationId xmlns:p14="http://schemas.microsoft.com/office/powerpoint/2010/main" val="145127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4ADE2-9931-4BB1-B253-6DC2C42D0136}" type="datetimeFigureOut">
              <a:rPr lang="en-AU" smtClean="0"/>
              <a:t>19/05/2020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7CBEF-6685-43B4-8C08-821CC6C2A30B}" type="slidenum">
              <a:rPr lang="en-AU" smtClean="0"/>
              <a:t>‹#›</a:t>
            </a:fld>
            <a:endParaRPr lang="en-AU"/>
          </a:p>
        </p:txBody>
      </p:sp>
    </p:spTree>
    <p:extLst>
      <p:ext uri="{BB962C8B-B14F-4D97-AF65-F5344CB8AC3E}">
        <p14:creationId xmlns:p14="http://schemas.microsoft.com/office/powerpoint/2010/main" val="1229651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74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8775" y="296335"/>
            <a:ext cx="8431200"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8775" y="1140885"/>
            <a:ext cx="8431200" cy="477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nSpc>
                <a:spcPct val="100000"/>
              </a:lnSpc>
              <a:spcAft>
                <a:spcPts val="400"/>
              </a:spcAft>
            </a:pPr>
            <a:r>
              <a:rPr lang="en-US" sz="1400" baseline="0" dirty="0">
                <a:solidFill>
                  <a:schemeClr val="bg1"/>
                </a:solidFill>
                <a:latin typeface="+mn-lt"/>
              </a:rPr>
              <a:t>Click to edit Master styles</a:t>
            </a:r>
          </a:p>
          <a:p>
            <a:pPr marL="465738" marR="0" lvl="1" indent="-285743" algn="l" defTabSz="457189" rtl="0" eaLnBrk="1" fontAlgn="base" latinLnBrk="0" hangingPunct="1">
              <a:lnSpc>
                <a:spcPct val="100000"/>
              </a:lnSpc>
              <a:spcBef>
                <a:spcPct val="0"/>
              </a:spcBef>
              <a:spcAft>
                <a:spcPts val="400"/>
              </a:spcAft>
              <a:buClrTx/>
              <a:buSzTx/>
              <a:buFont typeface="Lucida Grande"/>
              <a:buChar char="–"/>
              <a:tabLst/>
              <a:defRPr/>
            </a:pPr>
            <a:r>
              <a:rPr lang="en-US" sz="1400" baseline="0" dirty="0">
                <a:solidFill>
                  <a:schemeClr val="bg1"/>
                </a:solidFill>
                <a:latin typeface="+mn-lt"/>
              </a:rPr>
              <a:t>List item level 2</a:t>
            </a:r>
          </a:p>
          <a:p>
            <a:pPr marL="645734" marR="0" lvl="2" indent="-285743" algn="l" defTabSz="457189" rtl="0" eaLnBrk="1" fontAlgn="base" latinLnBrk="0" hangingPunct="1">
              <a:lnSpc>
                <a:spcPct val="100000"/>
              </a:lnSpc>
              <a:spcBef>
                <a:spcPct val="0"/>
              </a:spcBef>
              <a:spcAft>
                <a:spcPts val="400"/>
              </a:spcAft>
              <a:buClrTx/>
              <a:buSzTx/>
              <a:buFont typeface="Wingdings" charset="2"/>
              <a:buChar char="§"/>
              <a:tabLst/>
              <a:defRPr/>
            </a:pPr>
            <a:r>
              <a:rPr lang="en-US" sz="1400" baseline="0" dirty="0">
                <a:solidFill>
                  <a:schemeClr val="bg1"/>
                </a:solidFill>
                <a:latin typeface="+mn-lt"/>
              </a:rPr>
              <a:t>List item level 3</a:t>
            </a:r>
          </a:p>
        </p:txBody>
      </p:sp>
      <p:pic>
        <p:nvPicPr>
          <p:cNvPr id="8" name="Picture 7" descr="BM_inline(w).eps"/>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0363" y="6106119"/>
            <a:ext cx="1414018" cy="456861"/>
          </a:xfrm>
          <a:prstGeom prst="rect">
            <a:avLst/>
          </a:prstGeom>
        </p:spPr>
      </p:pic>
    </p:spTree>
    <p:extLst>
      <p:ext uri="{BB962C8B-B14F-4D97-AF65-F5344CB8AC3E}">
        <p14:creationId xmlns:p14="http://schemas.microsoft.com/office/powerpoint/2010/main" val="651115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1" r:id="rId7"/>
    <p:sldLayoutId id="2147483692" r:id="rId8"/>
    <p:sldLayoutId id="2147483693" r:id="rId9"/>
  </p:sldLayoutIdLst>
  <p:hf sldNum="0" hdr="0" dt="0"/>
  <p:txStyles>
    <p:titleStyle>
      <a:lvl1pPr algn="l" defTabSz="457189" rtl="0" eaLnBrk="1" fontAlgn="base" hangingPunct="1">
        <a:spcBef>
          <a:spcPct val="0"/>
        </a:spcBef>
        <a:spcAft>
          <a:spcPct val="0"/>
        </a:spcAft>
        <a:defRPr sz="2350" b="0" i="0" kern="1200" cap="none">
          <a:solidFill>
            <a:schemeClr val="bg1"/>
          </a:solidFill>
          <a:latin typeface="+mj-lt"/>
          <a:ea typeface="Geneva" charset="0"/>
          <a:cs typeface="Geneva" charset="0"/>
        </a:defRPr>
      </a:lvl1pPr>
      <a:lvl2pPr algn="ctr" defTabSz="457189" rtl="0" eaLnBrk="1" fontAlgn="base" hangingPunct="1">
        <a:spcBef>
          <a:spcPct val="0"/>
        </a:spcBef>
        <a:spcAft>
          <a:spcPct val="0"/>
        </a:spcAft>
        <a:defRPr sz="4000">
          <a:solidFill>
            <a:schemeClr val="bg1"/>
          </a:solidFill>
          <a:latin typeface="Arial" pitchFamily="34" charset="0"/>
          <a:ea typeface="Geneva" charset="0"/>
          <a:cs typeface="Geneva" charset="0"/>
        </a:defRPr>
      </a:lvl2pPr>
      <a:lvl3pPr algn="ctr" defTabSz="457189" rtl="0" eaLnBrk="1" fontAlgn="base" hangingPunct="1">
        <a:spcBef>
          <a:spcPct val="0"/>
        </a:spcBef>
        <a:spcAft>
          <a:spcPct val="0"/>
        </a:spcAft>
        <a:defRPr sz="4000">
          <a:solidFill>
            <a:schemeClr val="bg1"/>
          </a:solidFill>
          <a:latin typeface="Arial" pitchFamily="34" charset="0"/>
          <a:ea typeface="Geneva" charset="0"/>
          <a:cs typeface="Geneva" charset="0"/>
        </a:defRPr>
      </a:lvl3pPr>
      <a:lvl4pPr algn="ctr" defTabSz="457189" rtl="0" eaLnBrk="1" fontAlgn="base" hangingPunct="1">
        <a:spcBef>
          <a:spcPct val="0"/>
        </a:spcBef>
        <a:spcAft>
          <a:spcPct val="0"/>
        </a:spcAft>
        <a:defRPr sz="4000">
          <a:solidFill>
            <a:schemeClr val="bg1"/>
          </a:solidFill>
          <a:latin typeface="Arial" pitchFamily="34" charset="0"/>
          <a:ea typeface="Geneva" charset="0"/>
          <a:cs typeface="Geneva" charset="0"/>
        </a:defRPr>
      </a:lvl4pPr>
      <a:lvl5pPr algn="ctr" defTabSz="457189" rtl="0" eaLnBrk="1" fontAlgn="base" hangingPunct="1">
        <a:spcBef>
          <a:spcPct val="0"/>
        </a:spcBef>
        <a:spcAft>
          <a:spcPct val="0"/>
        </a:spcAft>
        <a:defRPr sz="4000">
          <a:solidFill>
            <a:schemeClr val="bg1"/>
          </a:solidFill>
          <a:latin typeface="Arial" pitchFamily="34" charset="0"/>
          <a:ea typeface="Geneva" charset="0"/>
          <a:cs typeface="Geneva" charset="0"/>
        </a:defRPr>
      </a:lvl5pPr>
      <a:lvl6pPr marL="457189" algn="ctr" defTabSz="457189" rtl="0" eaLnBrk="1" fontAlgn="base" hangingPunct="1">
        <a:spcBef>
          <a:spcPct val="0"/>
        </a:spcBef>
        <a:spcAft>
          <a:spcPct val="0"/>
        </a:spcAft>
        <a:defRPr sz="4400">
          <a:solidFill>
            <a:schemeClr val="tx1"/>
          </a:solidFill>
          <a:latin typeface="Calibri" charset="0"/>
          <a:ea typeface="Geneva" charset="0"/>
          <a:cs typeface="Geneva" charset="0"/>
        </a:defRPr>
      </a:lvl6pPr>
      <a:lvl7pPr marL="914378" algn="ctr" defTabSz="457189" rtl="0" eaLnBrk="1" fontAlgn="base" hangingPunct="1">
        <a:spcBef>
          <a:spcPct val="0"/>
        </a:spcBef>
        <a:spcAft>
          <a:spcPct val="0"/>
        </a:spcAft>
        <a:defRPr sz="4400">
          <a:solidFill>
            <a:schemeClr val="tx1"/>
          </a:solidFill>
          <a:latin typeface="Calibri" charset="0"/>
          <a:ea typeface="Geneva" charset="0"/>
          <a:cs typeface="Geneva" charset="0"/>
        </a:defRPr>
      </a:lvl7pPr>
      <a:lvl8pPr marL="1371566" algn="ctr" defTabSz="457189" rtl="0" eaLnBrk="1" fontAlgn="base" hangingPunct="1">
        <a:spcBef>
          <a:spcPct val="0"/>
        </a:spcBef>
        <a:spcAft>
          <a:spcPct val="0"/>
        </a:spcAft>
        <a:defRPr sz="4400">
          <a:solidFill>
            <a:schemeClr val="tx1"/>
          </a:solidFill>
          <a:latin typeface="Calibri" charset="0"/>
          <a:ea typeface="Geneva" charset="0"/>
          <a:cs typeface="Geneva" charset="0"/>
        </a:defRPr>
      </a:lvl8pPr>
      <a:lvl9pPr marL="1828754" algn="ctr" defTabSz="457189"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179996" marR="0" indent="-179996" algn="l" defTabSz="457189" rtl="0" eaLnBrk="1" fontAlgn="base" latinLnBrk="0" hangingPunct="1">
        <a:lnSpc>
          <a:spcPct val="100000"/>
        </a:lnSpc>
        <a:spcBef>
          <a:spcPts val="0"/>
        </a:spcBef>
        <a:spcAft>
          <a:spcPts val="300"/>
        </a:spcAft>
        <a:buClrTx/>
        <a:buSzTx/>
        <a:buFont typeface="Arial"/>
        <a:buChar char="•"/>
        <a:tabLst/>
        <a:defRPr lang="en-US" sz="1600" kern="1200" baseline="0" dirty="0" smtClean="0">
          <a:solidFill>
            <a:schemeClr val="bg1"/>
          </a:solidFill>
          <a:latin typeface="+mj-lt"/>
          <a:ea typeface="Geneva" charset="0"/>
          <a:cs typeface="Geneva" charset="0"/>
        </a:defRPr>
      </a:lvl1pPr>
      <a:lvl2pPr marL="465738" marR="0" indent="-285743" algn="l" defTabSz="457189" rtl="0" eaLnBrk="1" fontAlgn="base" latinLnBrk="0" hangingPunct="1">
        <a:lnSpc>
          <a:spcPct val="100000"/>
        </a:lnSpc>
        <a:spcBef>
          <a:spcPct val="0"/>
        </a:spcBef>
        <a:spcAft>
          <a:spcPts val="400"/>
        </a:spcAft>
        <a:buClrTx/>
        <a:buSzTx/>
        <a:buFont typeface="Lucida Grande"/>
        <a:buChar char="–"/>
        <a:tabLst/>
        <a:defRPr sz="1600" kern="1200" baseline="0">
          <a:solidFill>
            <a:srgbClr val="FFFFFF"/>
          </a:solidFill>
          <a:latin typeface="+mn-lt"/>
          <a:ea typeface="Geneva" charset="0"/>
          <a:cs typeface="+mn-cs"/>
        </a:defRPr>
      </a:lvl2pPr>
      <a:lvl3pPr marL="645734" marR="0" indent="-285743" algn="l" defTabSz="457189" rtl="0" eaLnBrk="1" fontAlgn="base" latinLnBrk="0" hangingPunct="1">
        <a:lnSpc>
          <a:spcPct val="100000"/>
        </a:lnSpc>
        <a:spcBef>
          <a:spcPct val="0"/>
        </a:spcBef>
        <a:spcAft>
          <a:spcPts val="400"/>
        </a:spcAft>
        <a:buClrTx/>
        <a:buSzTx/>
        <a:buFont typeface="Wingdings" charset="2"/>
        <a:buChar char="§"/>
        <a:tabLst/>
        <a:defRPr sz="1600" kern="1200" baseline="0">
          <a:solidFill>
            <a:srgbClr val="FFFFFF"/>
          </a:solidFill>
          <a:latin typeface="+mn-lt"/>
          <a:ea typeface="Geneva" charset="0"/>
          <a:cs typeface="+mn-cs"/>
        </a:defRPr>
      </a:lvl3pPr>
      <a:lvl4pPr marL="503987" indent="-251994" algn="l" defTabSz="457189" rtl="0" eaLnBrk="1" fontAlgn="base" hangingPunct="1">
        <a:spcBef>
          <a:spcPts val="0"/>
        </a:spcBef>
        <a:spcAft>
          <a:spcPts val="400"/>
        </a:spcAft>
        <a:buFont typeface="Arial" pitchFamily="34" charset="0"/>
        <a:buChar char="–"/>
        <a:defRPr sz="1400" kern="1200" baseline="0">
          <a:solidFill>
            <a:srgbClr val="FFFFFF"/>
          </a:solidFill>
          <a:latin typeface="+mn-lt"/>
          <a:ea typeface="Geneva" charset="0"/>
          <a:cs typeface="+mn-cs"/>
        </a:defRPr>
      </a:lvl4pPr>
      <a:lvl5pPr marL="503987" indent="-251994" algn="l" defTabSz="457189" rtl="0" eaLnBrk="1" fontAlgn="base" hangingPunct="1">
        <a:spcBef>
          <a:spcPts val="0"/>
        </a:spcBef>
        <a:spcAft>
          <a:spcPts val="400"/>
        </a:spcAft>
        <a:buFont typeface="Arial" pitchFamily="34" charset="0"/>
        <a:buChar char="»"/>
        <a:defRPr sz="1400" kern="1200" baseline="0">
          <a:solidFill>
            <a:srgbClr val="FFFFFF"/>
          </a:solidFill>
          <a:latin typeface="+mn-lt"/>
          <a:ea typeface="Geneva"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14728-B240-4C58-A7C4-E362CF4363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9ADB703-A42D-4FF5-9FE5-37812328C23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200CE4E-2C61-4C53-8864-E306BD0E2F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5FFE22-FDDC-4B73-B6DD-52B923010096}" type="datetimeFigureOut">
              <a:rPr lang="en-AU" smtClean="0"/>
              <a:t>19/05/2020</a:t>
            </a:fld>
            <a:endParaRPr lang="en-AU"/>
          </a:p>
        </p:txBody>
      </p:sp>
      <p:sp>
        <p:nvSpPr>
          <p:cNvPr id="5" name="Footer Placeholder 4">
            <a:extLst>
              <a:ext uri="{FF2B5EF4-FFF2-40B4-BE49-F238E27FC236}">
                <a16:creationId xmlns:a16="http://schemas.microsoft.com/office/drawing/2014/main" id="{B89CA15C-F87F-4829-BB56-82933E11382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DA2DFEE-15D9-46F3-8626-E6BEBFAB0AD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A4A463-583E-4B14-897E-DBB2783718CB}" type="slidenum">
              <a:rPr lang="en-AU" smtClean="0"/>
              <a:t>‹#›</a:t>
            </a:fld>
            <a:endParaRPr lang="en-AU"/>
          </a:p>
        </p:txBody>
      </p:sp>
    </p:spTree>
    <p:extLst>
      <p:ext uri="{BB962C8B-B14F-4D97-AF65-F5344CB8AC3E}">
        <p14:creationId xmlns:p14="http://schemas.microsoft.com/office/powerpoint/2010/main" val="184950512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3.wmf"/><Relationship Id="rId2" Type="http://schemas.openxmlformats.org/officeDocument/2006/relationships/slideLayout" Target="../slideLayouts/slideLayout22.xml"/><Relationship Id="rId16" Type="http://schemas.openxmlformats.org/officeDocument/2006/relationships/image" Target="../media/image25.wmf"/><Relationship Id="rId1" Type="http://schemas.openxmlformats.org/officeDocument/2006/relationships/vmlDrawing" Target="../drawings/vmlDrawing1.vml"/><Relationship Id="rId6" Type="http://schemas.openxmlformats.org/officeDocument/2006/relationships/image" Target="../media/image2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4.bin"/><Relationship Id="rId1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wealands\Documents\02_work\03 Marketing\website\lake_eyr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80512" cy="69265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988840"/>
            <a:ext cx="9180512" cy="20882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5250"/>
            <a:endParaRPr lang="en-AU" sz="1200" b="1" dirty="0">
              <a:solidFill>
                <a:schemeClr val="tx1"/>
              </a:solidFill>
            </a:endParaRPr>
          </a:p>
          <a:p>
            <a:pPr marL="95250"/>
            <a:r>
              <a:rPr lang="en-US" sz="2800" b="1" dirty="0">
                <a:solidFill>
                  <a:schemeClr val="tx1"/>
                </a:solidFill>
              </a:rPr>
              <a:t>Making our water models climate change ready: </a:t>
            </a:r>
          </a:p>
          <a:p>
            <a:pPr marL="95250"/>
            <a:r>
              <a:rPr lang="en-US" sz="2800" b="1" dirty="0">
                <a:solidFill>
                  <a:schemeClr val="tx1"/>
                </a:solidFill>
              </a:rPr>
              <a:t>Are they up to the task?</a:t>
            </a:r>
          </a:p>
          <a:p>
            <a:pPr marL="95250"/>
            <a:endParaRPr lang="en-AU" sz="1050" b="1" dirty="0">
              <a:solidFill>
                <a:schemeClr val="tx1"/>
              </a:solidFill>
            </a:endParaRPr>
          </a:p>
          <a:p>
            <a:pPr marL="95250"/>
            <a:r>
              <a:rPr lang="en-AU" sz="2000" dirty="0">
                <a:solidFill>
                  <a:schemeClr val="tx1"/>
                </a:solidFill>
              </a:rPr>
              <a:t>TONY WEBER</a:t>
            </a:r>
          </a:p>
          <a:p>
            <a:pPr marL="95250"/>
            <a:r>
              <a:rPr lang="en-AU" sz="2000" dirty="0">
                <a:solidFill>
                  <a:schemeClr val="tx1"/>
                </a:solidFill>
              </a:rPr>
              <a:t>14 May 2020</a:t>
            </a:r>
          </a:p>
          <a:p>
            <a:pPr marL="95250"/>
            <a:endParaRPr lang="en-AU" sz="1600" dirty="0">
              <a:solidFill>
                <a:schemeClr val="tx1"/>
              </a:solidFill>
            </a:endParaRPr>
          </a:p>
        </p:txBody>
      </p:sp>
      <p:grpSp>
        <p:nvGrpSpPr>
          <p:cNvPr id="8" name="Group 7"/>
          <p:cNvGrpSpPr/>
          <p:nvPr/>
        </p:nvGrpSpPr>
        <p:grpSpPr>
          <a:xfrm>
            <a:off x="0" y="4077071"/>
            <a:ext cx="9180512" cy="1940565"/>
            <a:chOff x="0" y="4365103"/>
            <a:chExt cx="9180512" cy="1940565"/>
          </a:xfrm>
        </p:grpSpPr>
        <p:sp>
          <p:nvSpPr>
            <p:cNvPr id="9" name="Rectangle 8"/>
            <p:cNvSpPr/>
            <p:nvPr/>
          </p:nvSpPr>
          <p:spPr>
            <a:xfrm>
              <a:off x="0" y="4365103"/>
              <a:ext cx="9180512" cy="1940565"/>
            </a:xfrm>
            <a:prstGeom prst="rect">
              <a:avLst/>
            </a:prstGeom>
            <a:solidFill>
              <a:srgbClr val="000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296" y="4380245"/>
              <a:ext cx="1853360" cy="848955"/>
            </a:xfrm>
            <a:prstGeom prst="rect">
              <a:avLst/>
            </a:prstGeom>
          </p:spPr>
        </p:pic>
      </p:grpSp>
      <p:sp>
        <p:nvSpPr>
          <p:cNvPr id="12" name="Rectangle 11">
            <a:extLst>
              <a:ext uri="{FF2B5EF4-FFF2-40B4-BE49-F238E27FC236}">
                <a16:creationId xmlns:a16="http://schemas.microsoft.com/office/drawing/2014/main" id="{52DCD323-75A3-49DD-8E98-7AA1615D0CEE}"/>
              </a:ext>
            </a:extLst>
          </p:cNvPr>
          <p:cNvSpPr/>
          <p:nvPr/>
        </p:nvSpPr>
        <p:spPr>
          <a:xfrm>
            <a:off x="0" y="6021288"/>
            <a:ext cx="9180512" cy="7427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5250"/>
            <a:endParaRPr lang="en-AU" sz="1600" dirty="0">
              <a:solidFill>
                <a:schemeClr val="tx1"/>
              </a:solidFill>
            </a:endParaRPr>
          </a:p>
        </p:txBody>
      </p:sp>
      <p:pic>
        <p:nvPicPr>
          <p:cNvPr id="11" name="Picture 10">
            <a:extLst>
              <a:ext uri="{FF2B5EF4-FFF2-40B4-BE49-F238E27FC236}">
                <a16:creationId xmlns:a16="http://schemas.microsoft.com/office/drawing/2014/main" id="{A1F7C782-F4D9-43F3-8A5A-9B0E64185B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021288"/>
            <a:ext cx="1663040" cy="739129"/>
          </a:xfrm>
          <a:prstGeom prst="rect">
            <a:avLst/>
          </a:prstGeom>
        </p:spPr>
      </p:pic>
      <p:pic>
        <p:nvPicPr>
          <p:cNvPr id="1030" name="Picture 6" descr="Image result for queensland government">
            <a:extLst>
              <a:ext uri="{FF2B5EF4-FFF2-40B4-BE49-F238E27FC236}">
                <a16:creationId xmlns:a16="http://schemas.microsoft.com/office/drawing/2014/main" id="{BE194F6C-80E7-4013-9405-1C0CAF8661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744" y="6021288"/>
            <a:ext cx="576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41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25FE-2491-410F-B553-E33F6CE7648C}"/>
              </a:ext>
            </a:extLst>
          </p:cNvPr>
          <p:cNvSpPr>
            <a:spLocks noGrp="1"/>
          </p:cNvSpPr>
          <p:nvPr>
            <p:ph type="title"/>
          </p:nvPr>
        </p:nvSpPr>
        <p:spPr>
          <a:xfrm>
            <a:off x="265263" y="949948"/>
            <a:ext cx="8617789" cy="444305"/>
          </a:xfrm>
        </p:spPr>
        <p:txBody>
          <a:bodyPr>
            <a:normAutofit fontScale="90000"/>
          </a:bodyPr>
          <a:lstStyle/>
          <a:p>
            <a:r>
              <a:rPr lang="en-AU" sz="2700" dirty="0"/>
              <a:t>Climate change &amp; Source model conceptualisation</a:t>
            </a:r>
          </a:p>
        </p:txBody>
      </p:sp>
      <p:sp>
        <p:nvSpPr>
          <p:cNvPr id="3" name="Content Placeholder 2">
            <a:extLst>
              <a:ext uri="{FF2B5EF4-FFF2-40B4-BE49-F238E27FC236}">
                <a16:creationId xmlns:a16="http://schemas.microsoft.com/office/drawing/2014/main" id="{24B911E7-F76E-4740-9682-F96BFFB70388}"/>
              </a:ext>
            </a:extLst>
          </p:cNvPr>
          <p:cNvSpPr>
            <a:spLocks noGrp="1"/>
          </p:cNvSpPr>
          <p:nvPr>
            <p:ph idx="1"/>
          </p:nvPr>
        </p:nvSpPr>
        <p:spPr>
          <a:xfrm>
            <a:off x="263106" y="5489971"/>
            <a:ext cx="8617789" cy="444305"/>
          </a:xfrm>
        </p:spPr>
        <p:txBody>
          <a:bodyPr>
            <a:normAutofit/>
          </a:bodyPr>
          <a:lstStyle/>
          <a:p>
            <a:pPr marL="0" indent="0">
              <a:buNone/>
            </a:pPr>
            <a:r>
              <a:rPr lang="en-AU" sz="1050" dirty="0"/>
              <a:t>Source:	Alluvium (2019), “Critical review of climate change and water modelling in Queensland – Final Report”, prepared collaboratively with 	CSIRO and University of Newcastle on behalf of the Queensland Water Modelling Network, Queensland Government, Brisbane.</a:t>
            </a:r>
          </a:p>
          <a:p>
            <a:endParaRPr lang="en-AU" sz="1050" dirty="0"/>
          </a:p>
        </p:txBody>
      </p:sp>
      <p:pic>
        <p:nvPicPr>
          <p:cNvPr id="4" name="Picture 3">
            <a:extLst>
              <a:ext uri="{FF2B5EF4-FFF2-40B4-BE49-F238E27FC236}">
                <a16:creationId xmlns:a16="http://schemas.microsoft.com/office/drawing/2014/main" id="{FE11AFF6-78F3-4EC0-B1FE-B542F9984434}"/>
              </a:ext>
            </a:extLst>
          </p:cNvPr>
          <p:cNvPicPr>
            <a:picLocks noChangeAspect="1"/>
          </p:cNvPicPr>
          <p:nvPr/>
        </p:nvPicPr>
        <p:blipFill>
          <a:blip r:embed="rId2"/>
          <a:stretch>
            <a:fillRect/>
          </a:stretch>
        </p:blipFill>
        <p:spPr>
          <a:xfrm>
            <a:off x="209193" y="1441903"/>
            <a:ext cx="5937131" cy="3944330"/>
          </a:xfrm>
          <a:prstGeom prst="rect">
            <a:avLst/>
          </a:prstGeom>
        </p:spPr>
      </p:pic>
      <p:sp>
        <p:nvSpPr>
          <p:cNvPr id="7" name="Rectangle 6">
            <a:extLst>
              <a:ext uri="{FF2B5EF4-FFF2-40B4-BE49-F238E27FC236}">
                <a16:creationId xmlns:a16="http://schemas.microsoft.com/office/drawing/2014/main" id="{02D5E5FB-A3B3-46D5-AEC6-2D20F58B4266}"/>
              </a:ext>
            </a:extLst>
          </p:cNvPr>
          <p:cNvSpPr/>
          <p:nvPr/>
        </p:nvSpPr>
        <p:spPr>
          <a:xfrm>
            <a:off x="3694263" y="3503404"/>
            <a:ext cx="2452061" cy="52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latin typeface="Calibri" panose="020F0502020204030204"/>
            </a:endParaRPr>
          </a:p>
        </p:txBody>
      </p:sp>
      <p:pic>
        <p:nvPicPr>
          <p:cNvPr id="6" name="Picture 5">
            <a:extLst>
              <a:ext uri="{FF2B5EF4-FFF2-40B4-BE49-F238E27FC236}">
                <a16:creationId xmlns:a16="http://schemas.microsoft.com/office/drawing/2014/main" id="{D8DE9DA3-4EAD-453E-AFC3-EA5A19DA9467}"/>
              </a:ext>
            </a:extLst>
          </p:cNvPr>
          <p:cNvPicPr>
            <a:picLocks noChangeAspect="1"/>
          </p:cNvPicPr>
          <p:nvPr/>
        </p:nvPicPr>
        <p:blipFill>
          <a:blip r:embed="rId3"/>
          <a:stretch>
            <a:fillRect/>
          </a:stretch>
        </p:blipFill>
        <p:spPr>
          <a:xfrm>
            <a:off x="2792667" y="3317666"/>
            <a:ext cx="2471738" cy="371475"/>
          </a:xfrm>
          <a:prstGeom prst="rect">
            <a:avLst/>
          </a:prstGeom>
        </p:spPr>
      </p:pic>
      <p:sp>
        <p:nvSpPr>
          <p:cNvPr id="5" name="Content Placeholder 2">
            <a:extLst>
              <a:ext uri="{FF2B5EF4-FFF2-40B4-BE49-F238E27FC236}">
                <a16:creationId xmlns:a16="http://schemas.microsoft.com/office/drawing/2014/main" id="{2414DFE2-264B-4780-BCEB-E8443862EE5F}"/>
              </a:ext>
            </a:extLst>
          </p:cNvPr>
          <p:cNvSpPr txBox="1">
            <a:spLocks/>
          </p:cNvSpPr>
          <p:nvPr/>
        </p:nvSpPr>
        <p:spPr>
          <a:xfrm>
            <a:off x="5538165" y="1853716"/>
            <a:ext cx="3256603" cy="35325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AU" sz="2100" dirty="0">
                <a:solidFill>
                  <a:prstClr val="black"/>
                </a:solidFill>
                <a:latin typeface="Calibri" panose="020F0502020204030204"/>
              </a:rPr>
              <a:t>Model input changes:</a:t>
            </a:r>
          </a:p>
          <a:p>
            <a:pPr marL="171450" indent="-171450" defTabSz="685800">
              <a:spcBef>
                <a:spcPts val="750"/>
              </a:spcBef>
            </a:pPr>
            <a:r>
              <a:rPr lang="en-AU" sz="2100" dirty="0">
                <a:solidFill>
                  <a:prstClr val="black"/>
                </a:solidFill>
                <a:latin typeface="Calibri" panose="020F0502020204030204"/>
              </a:rPr>
              <a:t>Rainfall</a:t>
            </a:r>
          </a:p>
          <a:p>
            <a:pPr marL="171450" indent="-171450" defTabSz="685800">
              <a:spcBef>
                <a:spcPts val="750"/>
              </a:spcBef>
            </a:pPr>
            <a:r>
              <a:rPr lang="en-AU" sz="2100" dirty="0">
                <a:solidFill>
                  <a:prstClr val="black"/>
                </a:solidFill>
                <a:latin typeface="Calibri" panose="020F0502020204030204"/>
              </a:rPr>
              <a:t>Evapotranspiration (ET)</a:t>
            </a:r>
          </a:p>
          <a:p>
            <a:pPr marL="171450" indent="-171450" defTabSz="685800">
              <a:spcBef>
                <a:spcPts val="750"/>
              </a:spcBef>
            </a:pPr>
            <a:r>
              <a:rPr lang="en-AU" sz="2100" dirty="0">
                <a:solidFill>
                  <a:prstClr val="black"/>
                </a:solidFill>
                <a:latin typeface="Calibri" panose="020F0502020204030204"/>
              </a:rPr>
              <a:t>Land use / land cover (?)</a:t>
            </a:r>
          </a:p>
          <a:p>
            <a:pPr marL="0" indent="0" defTabSz="685800">
              <a:spcBef>
                <a:spcPts val="750"/>
              </a:spcBef>
              <a:buNone/>
            </a:pPr>
            <a:endParaRPr lang="en-AU" sz="2100" dirty="0">
              <a:solidFill>
                <a:prstClr val="black"/>
              </a:solidFill>
              <a:latin typeface="Calibri" panose="020F0502020204030204"/>
            </a:endParaRPr>
          </a:p>
          <a:p>
            <a:pPr marL="0" indent="0" defTabSz="685800">
              <a:spcBef>
                <a:spcPts val="750"/>
              </a:spcBef>
              <a:buNone/>
            </a:pPr>
            <a:r>
              <a:rPr lang="en-AU" sz="2100" dirty="0">
                <a:solidFill>
                  <a:prstClr val="black"/>
                </a:solidFill>
                <a:latin typeface="Calibri" panose="020F0502020204030204"/>
              </a:rPr>
              <a:t>Potential structural changes:</a:t>
            </a:r>
          </a:p>
          <a:p>
            <a:pPr marL="171450" indent="-171450" defTabSz="685800">
              <a:spcBef>
                <a:spcPts val="750"/>
              </a:spcBef>
            </a:pPr>
            <a:r>
              <a:rPr lang="en-AU" sz="2100" dirty="0">
                <a:solidFill>
                  <a:prstClr val="black"/>
                </a:solidFill>
                <a:latin typeface="Calibri" panose="020F0502020204030204"/>
              </a:rPr>
              <a:t>Sediment export</a:t>
            </a:r>
          </a:p>
          <a:p>
            <a:pPr marL="171450" indent="-171450" defTabSz="685800">
              <a:spcBef>
                <a:spcPts val="750"/>
              </a:spcBef>
            </a:pPr>
            <a:r>
              <a:rPr lang="en-AU" sz="2100" dirty="0">
                <a:solidFill>
                  <a:prstClr val="black"/>
                </a:solidFill>
                <a:latin typeface="Calibri" panose="020F0502020204030204"/>
              </a:rPr>
              <a:t>Nutrient export</a:t>
            </a:r>
          </a:p>
          <a:p>
            <a:pPr marL="0" indent="0" defTabSz="685800">
              <a:spcBef>
                <a:spcPts val="750"/>
              </a:spcBef>
              <a:buNone/>
            </a:pPr>
            <a:endParaRPr lang="en-AU" sz="2100" dirty="0">
              <a:solidFill>
                <a:prstClr val="black"/>
              </a:solidFill>
              <a:latin typeface="Calibri" panose="020F0502020204030204"/>
            </a:endParaRPr>
          </a:p>
        </p:txBody>
      </p:sp>
    </p:spTree>
    <p:extLst>
      <p:ext uri="{BB962C8B-B14F-4D97-AF65-F5344CB8AC3E}">
        <p14:creationId xmlns:p14="http://schemas.microsoft.com/office/powerpoint/2010/main" val="158648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25FE-2491-410F-B553-E33F6CE7648C}"/>
              </a:ext>
            </a:extLst>
          </p:cNvPr>
          <p:cNvSpPr>
            <a:spLocks noGrp="1"/>
          </p:cNvSpPr>
          <p:nvPr>
            <p:ph type="title"/>
          </p:nvPr>
        </p:nvSpPr>
        <p:spPr>
          <a:xfrm>
            <a:off x="265263" y="949948"/>
            <a:ext cx="8617789" cy="444305"/>
          </a:xfrm>
        </p:spPr>
        <p:txBody>
          <a:bodyPr>
            <a:normAutofit fontScale="90000"/>
          </a:bodyPr>
          <a:lstStyle/>
          <a:p>
            <a:r>
              <a:rPr lang="en-AU" sz="2700" dirty="0"/>
              <a:t>Climate change &amp; Sacramento model conceptualisation</a:t>
            </a:r>
          </a:p>
        </p:txBody>
      </p:sp>
      <p:sp>
        <p:nvSpPr>
          <p:cNvPr id="3" name="Content Placeholder 2">
            <a:extLst>
              <a:ext uri="{FF2B5EF4-FFF2-40B4-BE49-F238E27FC236}">
                <a16:creationId xmlns:a16="http://schemas.microsoft.com/office/drawing/2014/main" id="{24B911E7-F76E-4740-9682-F96BFFB70388}"/>
              </a:ext>
            </a:extLst>
          </p:cNvPr>
          <p:cNvSpPr>
            <a:spLocks noGrp="1"/>
          </p:cNvSpPr>
          <p:nvPr>
            <p:ph idx="1"/>
          </p:nvPr>
        </p:nvSpPr>
        <p:spPr>
          <a:xfrm>
            <a:off x="263106" y="5489971"/>
            <a:ext cx="8617789" cy="444305"/>
          </a:xfrm>
        </p:spPr>
        <p:txBody>
          <a:bodyPr>
            <a:normAutofit/>
          </a:bodyPr>
          <a:lstStyle/>
          <a:p>
            <a:pPr marL="0" indent="0">
              <a:buNone/>
            </a:pPr>
            <a:r>
              <a:rPr lang="en-AU" sz="1050" dirty="0"/>
              <a:t>Source:	Alluvium (2019), “Critical review of climate change and water modelling in Queensland – Final Report”, prepared collaboratively with 	CSIRO and University of Newcastle on behalf of the Queensland Water Modelling Network, Queensland Government, Brisbane.</a:t>
            </a:r>
          </a:p>
          <a:p>
            <a:endParaRPr lang="en-AU" sz="1050" dirty="0"/>
          </a:p>
        </p:txBody>
      </p:sp>
      <p:sp>
        <p:nvSpPr>
          <p:cNvPr id="5" name="Content Placeholder 2">
            <a:extLst>
              <a:ext uri="{FF2B5EF4-FFF2-40B4-BE49-F238E27FC236}">
                <a16:creationId xmlns:a16="http://schemas.microsoft.com/office/drawing/2014/main" id="{2414DFE2-264B-4780-BCEB-E8443862EE5F}"/>
              </a:ext>
            </a:extLst>
          </p:cNvPr>
          <p:cNvSpPr txBox="1">
            <a:spLocks/>
          </p:cNvSpPr>
          <p:nvPr/>
        </p:nvSpPr>
        <p:spPr>
          <a:xfrm>
            <a:off x="5622272" y="1808313"/>
            <a:ext cx="3256603" cy="35325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AU" sz="2100" dirty="0">
                <a:solidFill>
                  <a:prstClr val="black"/>
                </a:solidFill>
                <a:latin typeface="Calibri" panose="020F0502020204030204"/>
              </a:rPr>
              <a:t>Model input changes:</a:t>
            </a:r>
          </a:p>
          <a:p>
            <a:pPr marL="171450" indent="-171450" defTabSz="685800">
              <a:spcBef>
                <a:spcPts val="750"/>
              </a:spcBef>
            </a:pPr>
            <a:r>
              <a:rPr lang="en-AU" sz="2100" dirty="0">
                <a:solidFill>
                  <a:prstClr val="black"/>
                </a:solidFill>
                <a:latin typeface="Calibri" panose="020F0502020204030204"/>
              </a:rPr>
              <a:t>Rainfall</a:t>
            </a:r>
          </a:p>
          <a:p>
            <a:pPr marL="171450" indent="-171450" defTabSz="685800">
              <a:spcBef>
                <a:spcPts val="750"/>
              </a:spcBef>
            </a:pPr>
            <a:r>
              <a:rPr lang="en-AU" sz="2100" dirty="0">
                <a:solidFill>
                  <a:prstClr val="black"/>
                </a:solidFill>
                <a:latin typeface="Calibri" panose="020F0502020204030204"/>
              </a:rPr>
              <a:t>Evapotranspiration (ET)</a:t>
            </a:r>
          </a:p>
          <a:p>
            <a:pPr marL="0" indent="0" defTabSz="685800">
              <a:spcBef>
                <a:spcPts val="750"/>
              </a:spcBef>
              <a:buNone/>
            </a:pPr>
            <a:endParaRPr lang="en-AU" sz="2100" dirty="0">
              <a:solidFill>
                <a:prstClr val="black"/>
              </a:solidFill>
              <a:latin typeface="Calibri" panose="020F0502020204030204"/>
            </a:endParaRPr>
          </a:p>
          <a:p>
            <a:pPr marL="0" indent="0" defTabSz="685800">
              <a:spcBef>
                <a:spcPts val="750"/>
              </a:spcBef>
              <a:buNone/>
            </a:pPr>
            <a:r>
              <a:rPr lang="en-AU" sz="2100" dirty="0">
                <a:solidFill>
                  <a:prstClr val="black"/>
                </a:solidFill>
                <a:latin typeface="Calibri" panose="020F0502020204030204"/>
              </a:rPr>
              <a:t>Potential structural changes:</a:t>
            </a:r>
          </a:p>
          <a:p>
            <a:pPr marL="171450" indent="-171450" defTabSz="685800">
              <a:spcBef>
                <a:spcPts val="750"/>
              </a:spcBef>
            </a:pPr>
            <a:r>
              <a:rPr lang="en-AU" sz="2100" dirty="0">
                <a:solidFill>
                  <a:prstClr val="black"/>
                </a:solidFill>
                <a:latin typeface="Calibri" panose="020F0502020204030204"/>
              </a:rPr>
              <a:t>Size of stores</a:t>
            </a:r>
          </a:p>
          <a:p>
            <a:pPr marL="0" indent="0" defTabSz="685800">
              <a:spcBef>
                <a:spcPts val="750"/>
              </a:spcBef>
              <a:buNone/>
            </a:pPr>
            <a:endParaRPr lang="en-AU" sz="21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3ECB2910-2D76-4162-A5EF-0964D7840AFC}"/>
              </a:ext>
            </a:extLst>
          </p:cNvPr>
          <p:cNvPicPr>
            <a:picLocks noChangeAspect="1"/>
          </p:cNvPicPr>
          <p:nvPr/>
        </p:nvPicPr>
        <p:blipFill>
          <a:blip r:embed="rId2"/>
          <a:stretch>
            <a:fillRect/>
          </a:stretch>
        </p:blipFill>
        <p:spPr>
          <a:xfrm>
            <a:off x="263106" y="1401188"/>
            <a:ext cx="5265682" cy="4055624"/>
          </a:xfrm>
          <a:prstGeom prst="rect">
            <a:avLst/>
          </a:prstGeom>
        </p:spPr>
      </p:pic>
    </p:spTree>
    <p:extLst>
      <p:ext uri="{BB962C8B-B14F-4D97-AF65-F5344CB8AC3E}">
        <p14:creationId xmlns:p14="http://schemas.microsoft.com/office/powerpoint/2010/main" val="383229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25FE-2491-410F-B553-E33F6CE7648C}"/>
              </a:ext>
            </a:extLst>
          </p:cNvPr>
          <p:cNvSpPr>
            <a:spLocks noGrp="1"/>
          </p:cNvSpPr>
          <p:nvPr>
            <p:ph type="title"/>
          </p:nvPr>
        </p:nvSpPr>
        <p:spPr>
          <a:xfrm>
            <a:off x="265263" y="949948"/>
            <a:ext cx="8617789" cy="444305"/>
          </a:xfrm>
        </p:spPr>
        <p:txBody>
          <a:bodyPr>
            <a:normAutofit fontScale="90000"/>
          </a:bodyPr>
          <a:lstStyle/>
          <a:p>
            <a:r>
              <a:rPr lang="en-AU" sz="2700" dirty="0"/>
              <a:t>Climate change &amp; Evapotranspiration (Penman-Monteith)</a:t>
            </a:r>
          </a:p>
        </p:txBody>
      </p:sp>
      <p:sp>
        <p:nvSpPr>
          <p:cNvPr id="10" name="Content Placeholder 6">
            <a:extLst>
              <a:ext uri="{FF2B5EF4-FFF2-40B4-BE49-F238E27FC236}">
                <a16:creationId xmlns:a16="http://schemas.microsoft.com/office/drawing/2014/main" id="{5ECE0D21-35EB-40C3-8E67-4B1C2866AE82}"/>
              </a:ext>
            </a:extLst>
          </p:cNvPr>
          <p:cNvSpPr>
            <a:spLocks noGrp="1"/>
          </p:cNvSpPr>
          <p:nvPr>
            <p:ph idx="1"/>
          </p:nvPr>
        </p:nvSpPr>
        <p:spPr>
          <a:xfrm>
            <a:off x="198634" y="2359226"/>
            <a:ext cx="4411835" cy="1709031"/>
          </a:xfrm>
        </p:spPr>
        <p:txBody>
          <a:bodyPr>
            <a:normAutofit/>
          </a:bodyPr>
          <a:lstStyle/>
          <a:p>
            <a:pPr marL="0" indent="0">
              <a:buNone/>
            </a:pPr>
            <a:r>
              <a:rPr lang="en-AU" sz="1500" i="1" dirty="0"/>
              <a:t>ET</a:t>
            </a:r>
            <a:r>
              <a:rPr lang="en-AU" sz="1500" i="1" baseline="-25000" dirty="0"/>
              <a:t>0</a:t>
            </a:r>
            <a:r>
              <a:rPr lang="en-AU" sz="1500" dirty="0"/>
              <a:t> = reference evapotranspiration [mm d</a:t>
            </a:r>
            <a:r>
              <a:rPr lang="en-AU" sz="1500" baseline="30000" dirty="0"/>
              <a:t>-1</a:t>
            </a:r>
            <a:r>
              <a:rPr lang="en-AU" sz="1500" dirty="0"/>
              <a:t>]		</a:t>
            </a:r>
          </a:p>
          <a:p>
            <a:pPr marL="0" indent="0">
              <a:buNone/>
            </a:pPr>
            <a:r>
              <a:rPr lang="en-AU" sz="1500" i="1" dirty="0"/>
              <a:t>R</a:t>
            </a:r>
            <a:r>
              <a:rPr lang="en-AU" sz="1500" i="1" baseline="-25000" dirty="0"/>
              <a:t>n</a:t>
            </a:r>
            <a:r>
              <a:rPr lang="en-AU" sz="1500" dirty="0"/>
              <a:t> = net radiation at the plant surface [MJ m</a:t>
            </a:r>
            <a:r>
              <a:rPr lang="en-AU" sz="1500" baseline="30000" dirty="0"/>
              <a:t>-2</a:t>
            </a:r>
            <a:r>
              <a:rPr lang="en-AU" sz="1500" dirty="0"/>
              <a:t> d</a:t>
            </a:r>
            <a:r>
              <a:rPr lang="en-AU" sz="1500" baseline="30000" dirty="0"/>
              <a:t>-1</a:t>
            </a:r>
            <a:r>
              <a:rPr lang="en-AU" sz="1500" dirty="0"/>
              <a:t>]</a:t>
            </a:r>
          </a:p>
          <a:p>
            <a:pPr marL="0" indent="0">
              <a:buNone/>
            </a:pPr>
            <a:r>
              <a:rPr lang="en-AU" sz="1500" i="1" dirty="0"/>
              <a:t>G</a:t>
            </a:r>
            <a:r>
              <a:rPr lang="en-AU" sz="1500" dirty="0"/>
              <a:t> = soil heat flux density [MJ m</a:t>
            </a:r>
            <a:r>
              <a:rPr lang="en-AU" sz="1500" baseline="30000" dirty="0"/>
              <a:t>-2</a:t>
            </a:r>
            <a:r>
              <a:rPr lang="en-AU" sz="1500" dirty="0"/>
              <a:t> d</a:t>
            </a:r>
            <a:r>
              <a:rPr lang="en-AU" sz="1500" baseline="30000" dirty="0"/>
              <a:t>-1</a:t>
            </a:r>
            <a:r>
              <a:rPr lang="en-AU" sz="1500" dirty="0"/>
              <a:t>]</a:t>
            </a:r>
          </a:p>
          <a:p>
            <a:pPr marL="0" indent="0">
              <a:buNone/>
            </a:pPr>
            <a:r>
              <a:rPr lang="en-AU" sz="1500" i="1" dirty="0" err="1"/>
              <a:t>T</a:t>
            </a:r>
            <a:r>
              <a:rPr lang="en-AU" sz="1500" i="1" baseline="-25000" dirty="0" err="1"/>
              <a:t>mean</a:t>
            </a:r>
            <a:r>
              <a:rPr lang="en-AU" sz="1500" dirty="0"/>
              <a:t> = mean daily air temperature at 2 m height [°C]</a:t>
            </a:r>
          </a:p>
          <a:p>
            <a:pPr marL="0" indent="0">
              <a:buNone/>
            </a:pPr>
            <a:r>
              <a:rPr lang="en-AU" sz="1500" i="1" dirty="0"/>
              <a:t>u</a:t>
            </a:r>
            <a:r>
              <a:rPr lang="en-AU" sz="1500" i="1" baseline="-25000" dirty="0"/>
              <a:t>2</a:t>
            </a:r>
            <a:r>
              <a:rPr lang="en-AU" sz="1500" dirty="0"/>
              <a:t> = wind speed at 2 m height [m s</a:t>
            </a:r>
            <a:r>
              <a:rPr lang="en-AU" sz="1500" baseline="30000" dirty="0"/>
              <a:t>-1</a:t>
            </a:r>
            <a:r>
              <a:rPr lang="en-AU" sz="1500" dirty="0"/>
              <a:t>]</a:t>
            </a:r>
          </a:p>
        </p:txBody>
      </p:sp>
      <p:graphicFrame>
        <p:nvGraphicFramePr>
          <p:cNvPr id="11" name="Object 10">
            <a:extLst>
              <a:ext uri="{FF2B5EF4-FFF2-40B4-BE49-F238E27FC236}">
                <a16:creationId xmlns:a16="http://schemas.microsoft.com/office/drawing/2014/main" id="{6F5C0134-76E1-4F6E-BDEC-A65F857D067F}"/>
              </a:ext>
            </a:extLst>
          </p:cNvPr>
          <p:cNvGraphicFramePr>
            <a:graphicFrameLocks noChangeAspect="1"/>
          </p:cNvGraphicFramePr>
          <p:nvPr/>
        </p:nvGraphicFramePr>
        <p:xfrm>
          <a:off x="2658151" y="1426825"/>
          <a:ext cx="3614909" cy="839714"/>
        </p:xfrm>
        <a:graphic>
          <a:graphicData uri="http://schemas.openxmlformats.org/presentationml/2006/ole">
            <mc:AlternateContent xmlns:mc="http://schemas.openxmlformats.org/markup-compatibility/2006">
              <mc:Choice xmlns:v="urn:schemas-microsoft-com:vml" Requires="v">
                <p:oleObj spid="_x0000_s1026" name="Equation" r:id="rId3" imgW="3048000" imgH="711200" progId="Equation.DSMT4">
                  <p:embed/>
                </p:oleObj>
              </mc:Choice>
              <mc:Fallback>
                <p:oleObj name="Equation" r:id="rId3" imgW="3048000" imgH="711200" progId="Equation.DSMT4">
                  <p:embed/>
                  <p:pic>
                    <p:nvPicPr>
                      <p:cNvPr id="11" name="Object 10">
                        <a:extLst>
                          <a:ext uri="{FF2B5EF4-FFF2-40B4-BE49-F238E27FC236}">
                            <a16:creationId xmlns:a16="http://schemas.microsoft.com/office/drawing/2014/main" id="{6F5C0134-76E1-4F6E-BDEC-A65F857D0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151" y="1426825"/>
                        <a:ext cx="3614909" cy="839714"/>
                      </a:xfrm>
                      <a:prstGeom prst="rect">
                        <a:avLst/>
                      </a:prstGeom>
                      <a:noFill/>
                    </p:spPr>
                  </p:pic>
                </p:oleObj>
              </mc:Fallback>
            </mc:AlternateContent>
          </a:graphicData>
        </a:graphic>
      </p:graphicFrame>
      <p:sp>
        <p:nvSpPr>
          <p:cNvPr id="12" name="Content Placeholder 6">
            <a:extLst>
              <a:ext uri="{FF2B5EF4-FFF2-40B4-BE49-F238E27FC236}">
                <a16:creationId xmlns:a16="http://schemas.microsoft.com/office/drawing/2014/main" id="{E9706C55-9EB1-440E-A1AD-BAC27F678C01}"/>
              </a:ext>
            </a:extLst>
          </p:cNvPr>
          <p:cNvSpPr txBox="1">
            <a:spLocks/>
          </p:cNvSpPr>
          <p:nvPr/>
        </p:nvSpPr>
        <p:spPr>
          <a:xfrm>
            <a:off x="4831174" y="2359225"/>
            <a:ext cx="3997121" cy="14095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AU" sz="1500" i="1" dirty="0" err="1">
                <a:solidFill>
                  <a:prstClr val="black"/>
                </a:solidFill>
                <a:latin typeface="Calibri" panose="020F0502020204030204"/>
              </a:rPr>
              <a:t>e</a:t>
            </a:r>
            <a:r>
              <a:rPr lang="en-AU" sz="1500" i="1" baseline="-25000" dirty="0" err="1">
                <a:solidFill>
                  <a:prstClr val="black"/>
                </a:solidFill>
                <a:latin typeface="Calibri" panose="020F0502020204030204"/>
              </a:rPr>
              <a:t>s</a:t>
            </a:r>
            <a:r>
              <a:rPr lang="en-AU" sz="1500" dirty="0">
                <a:solidFill>
                  <a:prstClr val="black"/>
                </a:solidFill>
                <a:latin typeface="Calibri" panose="020F0502020204030204"/>
              </a:rPr>
              <a:t> = saturation vapour pressure [</a:t>
            </a:r>
            <a:r>
              <a:rPr lang="en-AU" sz="1500" dirty="0" err="1">
                <a:solidFill>
                  <a:prstClr val="black"/>
                </a:solidFill>
                <a:latin typeface="Calibri" panose="020F0502020204030204"/>
              </a:rPr>
              <a:t>kPa</a:t>
            </a:r>
            <a:r>
              <a:rPr lang="en-AU" sz="1500" dirty="0">
                <a:solidFill>
                  <a:prstClr val="black"/>
                </a:solidFill>
                <a:latin typeface="Calibri" panose="020F0502020204030204"/>
              </a:rPr>
              <a:t>]</a:t>
            </a:r>
          </a:p>
          <a:p>
            <a:pPr marL="0" indent="0" defTabSz="685800">
              <a:spcBef>
                <a:spcPts val="750"/>
              </a:spcBef>
              <a:buNone/>
            </a:pPr>
            <a:r>
              <a:rPr lang="en-AU" sz="1500" i="1" dirty="0" err="1">
                <a:solidFill>
                  <a:prstClr val="black"/>
                </a:solidFill>
                <a:latin typeface="Calibri" panose="020F0502020204030204"/>
              </a:rPr>
              <a:t>e</a:t>
            </a:r>
            <a:r>
              <a:rPr lang="en-AU" sz="1500" i="1" baseline="-25000" dirty="0" err="1">
                <a:solidFill>
                  <a:prstClr val="black"/>
                </a:solidFill>
                <a:latin typeface="Calibri" panose="020F0502020204030204"/>
              </a:rPr>
              <a:t>a</a:t>
            </a:r>
            <a:r>
              <a:rPr lang="en-AU" sz="1500" dirty="0">
                <a:solidFill>
                  <a:prstClr val="black"/>
                </a:solidFill>
                <a:latin typeface="Calibri" panose="020F0502020204030204"/>
              </a:rPr>
              <a:t> = actual vapour pressure [</a:t>
            </a:r>
            <a:r>
              <a:rPr lang="en-AU" sz="1500" dirty="0" err="1">
                <a:solidFill>
                  <a:prstClr val="black"/>
                </a:solidFill>
                <a:latin typeface="Calibri" panose="020F0502020204030204"/>
              </a:rPr>
              <a:t>kPa</a:t>
            </a:r>
            <a:r>
              <a:rPr lang="en-AU" sz="1500" dirty="0">
                <a:solidFill>
                  <a:prstClr val="black"/>
                </a:solidFill>
                <a:latin typeface="Calibri" panose="020F0502020204030204"/>
              </a:rPr>
              <a:t>]</a:t>
            </a:r>
          </a:p>
          <a:p>
            <a:pPr marL="0" indent="0" defTabSz="685800">
              <a:spcBef>
                <a:spcPts val="750"/>
              </a:spcBef>
              <a:buNone/>
            </a:pPr>
            <a:r>
              <a:rPr lang="en-AU" sz="1500" dirty="0">
                <a:solidFill>
                  <a:prstClr val="black"/>
                </a:solidFill>
                <a:latin typeface="Calibri" panose="020F0502020204030204"/>
              </a:rPr>
              <a:t>Δ = slope of the vapour pressure curve [</a:t>
            </a:r>
            <a:r>
              <a:rPr lang="en-AU" sz="1500" dirty="0" err="1">
                <a:solidFill>
                  <a:prstClr val="black"/>
                </a:solidFill>
                <a:latin typeface="Calibri" panose="020F0502020204030204"/>
              </a:rPr>
              <a:t>kPa</a:t>
            </a:r>
            <a:r>
              <a:rPr lang="en-AU" sz="1500" dirty="0">
                <a:solidFill>
                  <a:prstClr val="black"/>
                </a:solidFill>
                <a:latin typeface="Calibri" panose="020F0502020204030204"/>
              </a:rPr>
              <a:t> °C</a:t>
            </a:r>
            <a:r>
              <a:rPr lang="en-AU" sz="1500" baseline="30000" dirty="0">
                <a:solidFill>
                  <a:prstClr val="black"/>
                </a:solidFill>
                <a:latin typeface="Calibri" panose="020F0502020204030204"/>
              </a:rPr>
              <a:t>-1</a:t>
            </a:r>
            <a:r>
              <a:rPr lang="en-AU" sz="1500" dirty="0">
                <a:solidFill>
                  <a:prstClr val="black"/>
                </a:solidFill>
                <a:latin typeface="Calibri" panose="020F0502020204030204"/>
              </a:rPr>
              <a:t>]</a:t>
            </a:r>
          </a:p>
          <a:p>
            <a:pPr marL="0" indent="0" defTabSz="685800">
              <a:spcBef>
                <a:spcPts val="750"/>
              </a:spcBef>
              <a:buNone/>
            </a:pPr>
            <a:r>
              <a:rPr lang="en-AU" sz="1500" i="1" dirty="0">
                <a:solidFill>
                  <a:prstClr val="black"/>
                </a:solidFill>
                <a:latin typeface="Calibri" panose="020F0502020204030204"/>
              </a:rPr>
              <a:t>γ</a:t>
            </a:r>
            <a:r>
              <a:rPr lang="en-AU" sz="1500" dirty="0">
                <a:solidFill>
                  <a:prstClr val="black"/>
                </a:solidFill>
                <a:latin typeface="Calibri" panose="020F0502020204030204"/>
              </a:rPr>
              <a:t> = </a:t>
            </a:r>
            <a:r>
              <a:rPr lang="en-AU" sz="1500" dirty="0" err="1">
                <a:solidFill>
                  <a:prstClr val="black"/>
                </a:solidFill>
                <a:latin typeface="Calibri" panose="020F0502020204030204"/>
              </a:rPr>
              <a:t>psychrometric</a:t>
            </a:r>
            <a:r>
              <a:rPr lang="en-AU" sz="1500" dirty="0">
                <a:solidFill>
                  <a:prstClr val="black"/>
                </a:solidFill>
                <a:latin typeface="Calibri" panose="020F0502020204030204"/>
              </a:rPr>
              <a:t> constant [</a:t>
            </a:r>
            <a:r>
              <a:rPr lang="en-AU" sz="1500" dirty="0" err="1">
                <a:solidFill>
                  <a:prstClr val="black"/>
                </a:solidFill>
                <a:latin typeface="Calibri" panose="020F0502020204030204"/>
              </a:rPr>
              <a:t>kPa</a:t>
            </a:r>
            <a:r>
              <a:rPr lang="en-AU" sz="1500" dirty="0">
                <a:solidFill>
                  <a:prstClr val="black"/>
                </a:solidFill>
                <a:latin typeface="Calibri" panose="020F0502020204030204"/>
              </a:rPr>
              <a:t> °C</a:t>
            </a:r>
            <a:r>
              <a:rPr lang="en-AU" sz="1500" baseline="30000" dirty="0">
                <a:solidFill>
                  <a:prstClr val="black"/>
                </a:solidFill>
                <a:latin typeface="Calibri" panose="020F0502020204030204"/>
              </a:rPr>
              <a:t>-1</a:t>
            </a:r>
            <a:r>
              <a:rPr lang="en-AU" sz="1500" dirty="0">
                <a:solidFill>
                  <a:prstClr val="black"/>
                </a:solidFill>
                <a:latin typeface="Calibri" panose="020F0502020204030204"/>
              </a:rPr>
              <a:t>]</a:t>
            </a:r>
          </a:p>
        </p:txBody>
      </p:sp>
      <p:graphicFrame>
        <p:nvGraphicFramePr>
          <p:cNvPr id="13" name="Object 12">
            <a:extLst>
              <a:ext uri="{FF2B5EF4-FFF2-40B4-BE49-F238E27FC236}">
                <a16:creationId xmlns:a16="http://schemas.microsoft.com/office/drawing/2014/main" id="{A8C9B4B4-A8CC-4B7D-99C1-80EFFDEDEDE6}"/>
              </a:ext>
            </a:extLst>
          </p:cNvPr>
          <p:cNvGraphicFramePr>
            <a:graphicFrameLocks noChangeAspect="1"/>
          </p:cNvGraphicFramePr>
          <p:nvPr/>
        </p:nvGraphicFramePr>
        <p:xfrm>
          <a:off x="244072" y="4108472"/>
          <a:ext cx="1376498" cy="487428"/>
        </p:xfrm>
        <a:graphic>
          <a:graphicData uri="http://schemas.openxmlformats.org/presentationml/2006/ole">
            <mc:AlternateContent xmlns:mc="http://schemas.openxmlformats.org/markup-compatibility/2006">
              <mc:Choice xmlns:v="urn:schemas-microsoft-com:vml" Requires="v">
                <p:oleObj spid="_x0000_s1027" name="Equation" r:id="rId5" imgW="1117115" imgH="393529" progId="Equation.DSMT4">
                  <p:embed/>
                </p:oleObj>
              </mc:Choice>
              <mc:Fallback>
                <p:oleObj name="Equation" r:id="rId5" imgW="1117115" imgH="393529" progId="Equation.DSMT4">
                  <p:embed/>
                  <p:pic>
                    <p:nvPicPr>
                      <p:cNvPr id="13" name="Object 12">
                        <a:extLst>
                          <a:ext uri="{FF2B5EF4-FFF2-40B4-BE49-F238E27FC236}">
                            <a16:creationId xmlns:a16="http://schemas.microsoft.com/office/drawing/2014/main" id="{A8C9B4B4-A8CC-4B7D-99C1-80EFFDEDED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072" y="4108472"/>
                        <a:ext cx="1376498" cy="487428"/>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0237529C-C7AF-4DE4-BEC8-1ED8662DCE6E}"/>
              </a:ext>
            </a:extLst>
          </p:cNvPr>
          <p:cNvGraphicFramePr>
            <a:graphicFrameLocks noChangeAspect="1"/>
          </p:cNvGraphicFramePr>
          <p:nvPr/>
        </p:nvGraphicFramePr>
        <p:xfrm>
          <a:off x="1914647" y="4075919"/>
          <a:ext cx="1797636" cy="534221"/>
        </p:xfrm>
        <a:graphic>
          <a:graphicData uri="http://schemas.openxmlformats.org/presentationml/2006/ole">
            <mc:AlternateContent xmlns:mc="http://schemas.openxmlformats.org/markup-compatibility/2006">
              <mc:Choice xmlns:v="urn:schemas-microsoft-com:vml" Requires="v">
                <p:oleObj spid="_x0000_s1028" name="Equation" r:id="rId7" imgW="1459866" imgH="431613" progId="Equation.DSMT4">
                  <p:embed/>
                </p:oleObj>
              </mc:Choice>
              <mc:Fallback>
                <p:oleObj name="Equation" r:id="rId7" imgW="1459866" imgH="431613" progId="Equation.DSMT4">
                  <p:embed/>
                  <p:pic>
                    <p:nvPicPr>
                      <p:cNvPr id="14" name="Object 13">
                        <a:extLst>
                          <a:ext uri="{FF2B5EF4-FFF2-40B4-BE49-F238E27FC236}">
                            <a16:creationId xmlns:a16="http://schemas.microsoft.com/office/drawing/2014/main" id="{0237529C-C7AF-4DE4-BEC8-1ED8662DC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4647" y="4075919"/>
                        <a:ext cx="1797636" cy="534221"/>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7BC2E6A-42D7-44BC-AFB1-DD400F3EFD86}"/>
              </a:ext>
            </a:extLst>
          </p:cNvPr>
          <p:cNvGraphicFramePr>
            <a:graphicFrameLocks noChangeAspect="1"/>
          </p:cNvGraphicFramePr>
          <p:nvPr/>
        </p:nvGraphicFramePr>
        <p:xfrm>
          <a:off x="4178308" y="4864782"/>
          <a:ext cx="1310207" cy="571266"/>
        </p:xfrm>
        <a:graphic>
          <a:graphicData uri="http://schemas.openxmlformats.org/presentationml/2006/ole">
            <mc:AlternateContent xmlns:mc="http://schemas.openxmlformats.org/markup-compatibility/2006">
              <mc:Choice xmlns:v="urn:schemas-microsoft-com:vml" Requires="v">
                <p:oleObj spid="_x0000_s1029" name="Equation" r:id="rId9" imgW="1066800" imgH="469900" progId="Equation.DSMT4">
                  <p:embed/>
                </p:oleObj>
              </mc:Choice>
              <mc:Fallback>
                <p:oleObj name="Equation" r:id="rId9" imgW="1066800" imgH="469900" progId="Equation.DSMT4">
                  <p:embed/>
                  <p:pic>
                    <p:nvPicPr>
                      <p:cNvPr id="15" name="Object 14">
                        <a:extLst>
                          <a:ext uri="{FF2B5EF4-FFF2-40B4-BE49-F238E27FC236}">
                            <a16:creationId xmlns:a16="http://schemas.microsoft.com/office/drawing/2014/main" id="{D7BC2E6A-42D7-44BC-AFB1-DD400F3EFD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8308" y="4864782"/>
                        <a:ext cx="1310207" cy="571266"/>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C19774B-4161-4FAD-8115-54C35D82263F}"/>
              </a:ext>
            </a:extLst>
          </p:cNvPr>
          <p:cNvGraphicFramePr>
            <a:graphicFrameLocks noChangeAspect="1"/>
          </p:cNvGraphicFramePr>
          <p:nvPr/>
        </p:nvGraphicFramePr>
        <p:xfrm>
          <a:off x="4196038" y="4073765"/>
          <a:ext cx="655103" cy="514724"/>
        </p:xfrm>
        <a:graphic>
          <a:graphicData uri="http://schemas.openxmlformats.org/presentationml/2006/ole">
            <mc:AlternateContent xmlns:mc="http://schemas.openxmlformats.org/markup-compatibility/2006">
              <mc:Choice xmlns:v="urn:schemas-microsoft-com:vml" Requires="v">
                <p:oleObj spid="_x0000_s1030" name="Equation" r:id="rId11" imgW="533169" imgH="418918" progId="Equation.DSMT4">
                  <p:embed/>
                </p:oleObj>
              </mc:Choice>
              <mc:Fallback>
                <p:oleObj name="Equation" r:id="rId11" imgW="533169" imgH="418918" progId="Equation.DSMT4">
                  <p:embed/>
                  <p:pic>
                    <p:nvPicPr>
                      <p:cNvPr id="16" name="Object 15">
                        <a:extLst>
                          <a:ext uri="{FF2B5EF4-FFF2-40B4-BE49-F238E27FC236}">
                            <a16:creationId xmlns:a16="http://schemas.microsoft.com/office/drawing/2014/main" id="{AC19774B-4161-4FAD-8115-54C35D8226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6038" y="4073765"/>
                        <a:ext cx="655103" cy="514724"/>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CB1B6DAF-ED6B-41E6-B4CE-60ACC070D883}"/>
              </a:ext>
            </a:extLst>
          </p:cNvPr>
          <p:cNvGraphicFramePr>
            <a:graphicFrameLocks noChangeAspect="1"/>
          </p:cNvGraphicFramePr>
          <p:nvPr/>
        </p:nvGraphicFramePr>
        <p:xfrm>
          <a:off x="1925231" y="5034031"/>
          <a:ext cx="1955562" cy="214469"/>
        </p:xfrm>
        <a:graphic>
          <a:graphicData uri="http://schemas.openxmlformats.org/presentationml/2006/ole">
            <mc:AlternateContent xmlns:mc="http://schemas.openxmlformats.org/markup-compatibility/2006">
              <mc:Choice xmlns:v="urn:schemas-microsoft-com:vml" Requires="v">
                <p:oleObj spid="_x0000_s1031" name="Equation" r:id="rId13" imgW="1586811" imgH="177723" progId="Equation.DSMT4">
                  <p:embed/>
                </p:oleObj>
              </mc:Choice>
              <mc:Fallback>
                <p:oleObj name="Equation" r:id="rId13" imgW="1586811" imgH="177723" progId="Equation.DSMT4">
                  <p:embed/>
                  <p:pic>
                    <p:nvPicPr>
                      <p:cNvPr id="17" name="Object 16">
                        <a:extLst>
                          <a:ext uri="{FF2B5EF4-FFF2-40B4-BE49-F238E27FC236}">
                            <a16:creationId xmlns:a16="http://schemas.microsoft.com/office/drawing/2014/main" id="{CB1B6DAF-ED6B-41E6-B4CE-60ACC070D8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5231" y="5034031"/>
                        <a:ext cx="1955562" cy="214469"/>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939E689F-EA90-4F8D-803A-4FB823B33409}"/>
              </a:ext>
            </a:extLst>
          </p:cNvPr>
          <p:cNvGraphicFramePr>
            <a:graphicFrameLocks noChangeAspect="1"/>
          </p:cNvGraphicFramePr>
          <p:nvPr/>
        </p:nvGraphicFramePr>
        <p:xfrm>
          <a:off x="249234" y="4874156"/>
          <a:ext cx="1019701" cy="534221"/>
        </p:xfrm>
        <a:graphic>
          <a:graphicData uri="http://schemas.openxmlformats.org/presentationml/2006/ole">
            <mc:AlternateContent xmlns:mc="http://schemas.openxmlformats.org/markup-compatibility/2006">
              <mc:Choice xmlns:v="urn:schemas-microsoft-com:vml" Requires="v">
                <p:oleObj spid="_x0000_s1032" name="Equation" r:id="rId15" imgW="825500" imgH="431800" progId="Equation.DSMT4">
                  <p:embed/>
                </p:oleObj>
              </mc:Choice>
              <mc:Fallback>
                <p:oleObj name="Equation" r:id="rId15" imgW="825500" imgH="431800" progId="Equation.DSMT4">
                  <p:embed/>
                  <p:pic>
                    <p:nvPicPr>
                      <p:cNvPr id="18" name="Object 17">
                        <a:extLst>
                          <a:ext uri="{FF2B5EF4-FFF2-40B4-BE49-F238E27FC236}">
                            <a16:creationId xmlns:a16="http://schemas.microsoft.com/office/drawing/2014/main" id="{939E689F-EA90-4F8D-803A-4FB823B334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9234" y="4874156"/>
                        <a:ext cx="1019701" cy="534221"/>
                      </a:xfrm>
                      <a:prstGeom prst="rect">
                        <a:avLst/>
                      </a:prstGeom>
                      <a:noFill/>
                    </p:spPr>
                  </p:pic>
                </p:oleObj>
              </mc:Fallback>
            </mc:AlternateContent>
          </a:graphicData>
        </a:graphic>
      </p:graphicFrame>
      <p:sp>
        <p:nvSpPr>
          <p:cNvPr id="19" name="Content Placeholder 6">
            <a:extLst>
              <a:ext uri="{FF2B5EF4-FFF2-40B4-BE49-F238E27FC236}">
                <a16:creationId xmlns:a16="http://schemas.microsoft.com/office/drawing/2014/main" id="{C3B88228-2729-4413-8829-42DDD19CE2D7}"/>
              </a:ext>
            </a:extLst>
          </p:cNvPr>
          <p:cNvSpPr txBox="1">
            <a:spLocks/>
          </p:cNvSpPr>
          <p:nvPr/>
        </p:nvSpPr>
        <p:spPr>
          <a:xfrm>
            <a:off x="5593093" y="3954097"/>
            <a:ext cx="3520868" cy="165011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AU" sz="1500" i="1" dirty="0">
                <a:solidFill>
                  <a:prstClr val="black"/>
                </a:solidFill>
                <a:latin typeface="Calibri" panose="020F0502020204030204"/>
              </a:rPr>
              <a:t>a </a:t>
            </a:r>
            <a:r>
              <a:rPr lang="en-AU" sz="1500" dirty="0">
                <a:solidFill>
                  <a:prstClr val="black"/>
                </a:solidFill>
                <a:latin typeface="Calibri" panose="020F0502020204030204"/>
              </a:rPr>
              <a:t>= 17.27, </a:t>
            </a:r>
            <a:r>
              <a:rPr lang="en-AU" sz="1500" i="1" dirty="0">
                <a:solidFill>
                  <a:prstClr val="black"/>
                </a:solidFill>
                <a:latin typeface="Calibri" panose="020F0502020204030204"/>
              </a:rPr>
              <a:t>b</a:t>
            </a:r>
            <a:r>
              <a:rPr lang="en-AU" sz="1500" dirty="0">
                <a:solidFill>
                  <a:prstClr val="black"/>
                </a:solidFill>
                <a:latin typeface="Calibri" panose="020F0502020204030204"/>
              </a:rPr>
              <a:t> = 237.3 (constants)</a:t>
            </a:r>
          </a:p>
          <a:p>
            <a:pPr marL="0" indent="0" defTabSz="685800">
              <a:spcBef>
                <a:spcPts val="750"/>
              </a:spcBef>
              <a:buNone/>
            </a:pPr>
            <a:r>
              <a:rPr lang="en-AU" sz="1500" i="1" dirty="0" err="1">
                <a:solidFill>
                  <a:prstClr val="black"/>
                </a:solidFill>
                <a:latin typeface="Calibri" panose="020F0502020204030204"/>
              </a:rPr>
              <a:t>c</a:t>
            </a:r>
            <a:r>
              <a:rPr lang="en-AU" sz="1500" i="1" baseline="-25000" dirty="0" err="1">
                <a:solidFill>
                  <a:prstClr val="black"/>
                </a:solidFill>
                <a:latin typeface="Calibri" panose="020F0502020204030204"/>
              </a:rPr>
              <a:t>p</a:t>
            </a:r>
            <a:r>
              <a:rPr lang="en-AU" sz="1500" dirty="0">
                <a:solidFill>
                  <a:prstClr val="black"/>
                </a:solidFill>
                <a:latin typeface="Calibri" panose="020F0502020204030204"/>
              </a:rPr>
              <a:t> = 1.013 × 10</a:t>
            </a:r>
            <a:r>
              <a:rPr lang="en-AU" sz="1500" baseline="30000" dirty="0">
                <a:solidFill>
                  <a:prstClr val="black"/>
                </a:solidFill>
                <a:latin typeface="Calibri" panose="020F0502020204030204"/>
              </a:rPr>
              <a:t>-3</a:t>
            </a:r>
            <a:r>
              <a:rPr lang="en-AU" sz="1500" dirty="0">
                <a:solidFill>
                  <a:prstClr val="black"/>
                </a:solidFill>
                <a:latin typeface="Calibri" panose="020F0502020204030204"/>
              </a:rPr>
              <a:t> MJ kg</a:t>
            </a:r>
            <a:r>
              <a:rPr lang="en-AU" sz="1500" baseline="30000" dirty="0">
                <a:solidFill>
                  <a:prstClr val="black"/>
                </a:solidFill>
                <a:latin typeface="Calibri" panose="020F0502020204030204"/>
              </a:rPr>
              <a:t>-1</a:t>
            </a:r>
            <a:r>
              <a:rPr lang="en-AU" sz="1500" dirty="0">
                <a:solidFill>
                  <a:prstClr val="black"/>
                </a:solidFill>
                <a:latin typeface="Calibri" panose="020F0502020204030204"/>
              </a:rPr>
              <a:t> °C</a:t>
            </a:r>
            <a:r>
              <a:rPr lang="en-AU" sz="1500" baseline="30000" dirty="0">
                <a:solidFill>
                  <a:prstClr val="black"/>
                </a:solidFill>
                <a:latin typeface="Calibri" panose="020F0502020204030204"/>
              </a:rPr>
              <a:t>-1</a:t>
            </a:r>
            <a:r>
              <a:rPr lang="en-AU" sz="1500" dirty="0">
                <a:solidFill>
                  <a:prstClr val="black"/>
                </a:solidFill>
                <a:latin typeface="Calibri" panose="020F0502020204030204"/>
              </a:rPr>
              <a:t> (specific heat)</a:t>
            </a:r>
          </a:p>
          <a:p>
            <a:pPr marL="0" indent="0" defTabSz="685800">
              <a:spcBef>
                <a:spcPts val="750"/>
              </a:spcBef>
              <a:buNone/>
            </a:pPr>
            <a:r>
              <a:rPr lang="en-AU" sz="1500" i="1" dirty="0">
                <a:solidFill>
                  <a:prstClr val="black"/>
                </a:solidFill>
                <a:latin typeface="Calibri" panose="020F0502020204030204"/>
              </a:rPr>
              <a:t>P</a:t>
            </a:r>
            <a:r>
              <a:rPr lang="en-AU" sz="1500" dirty="0">
                <a:solidFill>
                  <a:prstClr val="black"/>
                </a:solidFill>
                <a:latin typeface="Calibri" panose="020F0502020204030204"/>
              </a:rPr>
              <a:t> = atmospheric pressure [</a:t>
            </a:r>
            <a:r>
              <a:rPr lang="en-AU" sz="1500" dirty="0" err="1">
                <a:solidFill>
                  <a:prstClr val="black"/>
                </a:solidFill>
                <a:latin typeface="Calibri" panose="020F0502020204030204"/>
              </a:rPr>
              <a:t>kPa</a:t>
            </a:r>
            <a:r>
              <a:rPr lang="en-AU" sz="1500" dirty="0">
                <a:solidFill>
                  <a:prstClr val="black"/>
                </a:solidFill>
                <a:latin typeface="Calibri" panose="020F0502020204030204"/>
              </a:rPr>
              <a:t>]</a:t>
            </a:r>
          </a:p>
          <a:p>
            <a:pPr marL="0" indent="0" defTabSz="685800">
              <a:spcBef>
                <a:spcPts val="750"/>
              </a:spcBef>
              <a:buNone/>
            </a:pPr>
            <a:r>
              <a:rPr lang="en-AU" sz="1500" i="1" dirty="0">
                <a:solidFill>
                  <a:prstClr val="black"/>
                </a:solidFill>
                <a:latin typeface="Calibri" panose="020F0502020204030204"/>
              </a:rPr>
              <a:t>ε</a:t>
            </a:r>
            <a:r>
              <a:rPr lang="en-AU" sz="1500" dirty="0">
                <a:solidFill>
                  <a:prstClr val="black"/>
                </a:solidFill>
                <a:latin typeface="Calibri" panose="020F0502020204030204"/>
              </a:rPr>
              <a:t> = 0.622 (water vapour / dry air ratio)</a:t>
            </a:r>
          </a:p>
          <a:p>
            <a:pPr marL="0" indent="0" defTabSz="685800">
              <a:spcBef>
                <a:spcPts val="750"/>
              </a:spcBef>
              <a:buNone/>
            </a:pPr>
            <a:r>
              <a:rPr lang="en-AU" sz="1500" i="1" dirty="0">
                <a:solidFill>
                  <a:prstClr val="black"/>
                </a:solidFill>
                <a:latin typeface="Calibri" panose="020F0502020204030204"/>
              </a:rPr>
              <a:t>RH</a:t>
            </a:r>
            <a:r>
              <a:rPr lang="en-AU" sz="1500" dirty="0">
                <a:solidFill>
                  <a:prstClr val="black"/>
                </a:solidFill>
                <a:latin typeface="Calibri" panose="020F0502020204030204"/>
              </a:rPr>
              <a:t> = relative humidity</a:t>
            </a:r>
          </a:p>
        </p:txBody>
      </p:sp>
      <p:grpSp>
        <p:nvGrpSpPr>
          <p:cNvPr id="38" name="Group 37">
            <a:extLst>
              <a:ext uri="{FF2B5EF4-FFF2-40B4-BE49-F238E27FC236}">
                <a16:creationId xmlns:a16="http://schemas.microsoft.com/office/drawing/2014/main" id="{D9594924-B998-4226-B4EC-5969DCE3E8A1}"/>
              </a:ext>
            </a:extLst>
          </p:cNvPr>
          <p:cNvGrpSpPr/>
          <p:nvPr/>
        </p:nvGrpSpPr>
        <p:grpSpPr>
          <a:xfrm>
            <a:off x="198634" y="1578610"/>
            <a:ext cx="3656951" cy="1348980"/>
            <a:chOff x="264845" y="961813"/>
            <a:chExt cx="4875934" cy="1798640"/>
          </a:xfrm>
        </p:grpSpPr>
        <p:sp>
          <p:nvSpPr>
            <p:cNvPr id="20" name="Rectangle 19">
              <a:extLst>
                <a:ext uri="{FF2B5EF4-FFF2-40B4-BE49-F238E27FC236}">
                  <a16:creationId xmlns:a16="http://schemas.microsoft.com/office/drawing/2014/main" id="{4DE25F05-5AC8-471C-BCF7-61456E8AD273}"/>
                </a:ext>
              </a:extLst>
            </p:cNvPr>
            <p:cNvSpPr/>
            <p:nvPr/>
          </p:nvSpPr>
          <p:spPr>
            <a:xfrm>
              <a:off x="264845" y="2406770"/>
              <a:ext cx="342318" cy="353683"/>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D3ED1687-15DF-41FB-8725-90D278C71755}"/>
                </a:ext>
              </a:extLst>
            </p:cNvPr>
            <p:cNvSpPr/>
            <p:nvPr/>
          </p:nvSpPr>
          <p:spPr>
            <a:xfrm>
              <a:off x="4771605" y="961813"/>
              <a:ext cx="369174" cy="353683"/>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grpSp>
      <p:grpSp>
        <p:nvGrpSpPr>
          <p:cNvPr id="40" name="Group 39">
            <a:extLst>
              <a:ext uri="{FF2B5EF4-FFF2-40B4-BE49-F238E27FC236}">
                <a16:creationId xmlns:a16="http://schemas.microsoft.com/office/drawing/2014/main" id="{2B4A87AB-8115-485B-88C1-150D56B5673C}"/>
              </a:ext>
            </a:extLst>
          </p:cNvPr>
          <p:cNvGrpSpPr/>
          <p:nvPr/>
        </p:nvGrpSpPr>
        <p:grpSpPr>
          <a:xfrm>
            <a:off x="214209" y="1577828"/>
            <a:ext cx="5452409" cy="2266029"/>
            <a:chOff x="285612" y="960770"/>
            <a:chExt cx="7269878" cy="3021372"/>
          </a:xfrm>
        </p:grpSpPr>
        <p:sp>
          <p:nvSpPr>
            <p:cNvPr id="23" name="Rectangle 22">
              <a:extLst>
                <a:ext uri="{FF2B5EF4-FFF2-40B4-BE49-F238E27FC236}">
                  <a16:creationId xmlns:a16="http://schemas.microsoft.com/office/drawing/2014/main" id="{D3963ACC-1C8A-4CC5-971B-F94B84762355}"/>
                </a:ext>
              </a:extLst>
            </p:cNvPr>
            <p:cNvSpPr/>
            <p:nvPr/>
          </p:nvSpPr>
          <p:spPr>
            <a:xfrm>
              <a:off x="285612" y="3628459"/>
              <a:ext cx="321551" cy="353683"/>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FFB3698E-8687-4017-BFA7-387CAA7806EA}"/>
                </a:ext>
              </a:extLst>
            </p:cNvPr>
            <p:cNvSpPr/>
            <p:nvPr/>
          </p:nvSpPr>
          <p:spPr>
            <a:xfrm>
              <a:off x="6753087" y="1525368"/>
              <a:ext cx="321551" cy="353683"/>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87A6FB4A-8C08-46FE-B998-40D2F6AC061E}"/>
                </a:ext>
              </a:extLst>
            </p:cNvPr>
            <p:cNvSpPr/>
            <p:nvPr/>
          </p:nvSpPr>
          <p:spPr>
            <a:xfrm>
              <a:off x="7233939" y="960770"/>
              <a:ext cx="321551" cy="353683"/>
            </a:xfrm>
            <a:prstGeom prst="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grpSp>
      <p:grpSp>
        <p:nvGrpSpPr>
          <p:cNvPr id="39" name="Group 38">
            <a:extLst>
              <a:ext uri="{FF2B5EF4-FFF2-40B4-BE49-F238E27FC236}">
                <a16:creationId xmlns:a16="http://schemas.microsoft.com/office/drawing/2014/main" id="{1090C006-B944-48EE-8C20-220F3CAC88FC}"/>
              </a:ext>
            </a:extLst>
          </p:cNvPr>
          <p:cNvGrpSpPr/>
          <p:nvPr/>
        </p:nvGrpSpPr>
        <p:grpSpPr>
          <a:xfrm>
            <a:off x="214210" y="1711240"/>
            <a:ext cx="4731659" cy="2913539"/>
            <a:chOff x="285612" y="1138654"/>
            <a:chExt cx="6308879" cy="3884718"/>
          </a:xfrm>
        </p:grpSpPr>
        <p:sp>
          <p:nvSpPr>
            <p:cNvPr id="22" name="Rectangle 21">
              <a:extLst>
                <a:ext uri="{FF2B5EF4-FFF2-40B4-BE49-F238E27FC236}">
                  <a16:creationId xmlns:a16="http://schemas.microsoft.com/office/drawing/2014/main" id="{EE1AEA09-5B55-447E-9206-5F5CF52D7652}"/>
                </a:ext>
              </a:extLst>
            </p:cNvPr>
            <p:cNvSpPr/>
            <p:nvPr/>
          </p:nvSpPr>
          <p:spPr>
            <a:xfrm>
              <a:off x="332310" y="3252158"/>
              <a:ext cx="543989" cy="353683"/>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B4C03C6D-DB38-4A6C-ACFE-61B7642050ED}"/>
                </a:ext>
              </a:extLst>
            </p:cNvPr>
            <p:cNvSpPr/>
            <p:nvPr/>
          </p:nvSpPr>
          <p:spPr>
            <a:xfrm>
              <a:off x="6050502" y="1138654"/>
              <a:ext cx="543989" cy="353683"/>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91DCF19A-131B-4381-AB7A-EFDDD16D210F}"/>
                </a:ext>
              </a:extLst>
            </p:cNvPr>
            <p:cNvSpPr/>
            <p:nvPr/>
          </p:nvSpPr>
          <p:spPr>
            <a:xfrm>
              <a:off x="285612" y="4340246"/>
              <a:ext cx="1875148" cy="634739"/>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28" name="Rectangle 27">
              <a:extLst>
                <a:ext uri="{FF2B5EF4-FFF2-40B4-BE49-F238E27FC236}">
                  <a16:creationId xmlns:a16="http://schemas.microsoft.com/office/drawing/2014/main" id="{36499C9C-C0E3-455A-9F35-31F1BABDC0DE}"/>
                </a:ext>
              </a:extLst>
            </p:cNvPr>
            <p:cNvSpPr/>
            <p:nvPr/>
          </p:nvSpPr>
          <p:spPr>
            <a:xfrm>
              <a:off x="4486649" y="4288687"/>
              <a:ext cx="271994" cy="353683"/>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27DD1A5F-1C51-4727-928A-FAB43EAFA918}"/>
                </a:ext>
              </a:extLst>
            </p:cNvPr>
            <p:cNvSpPr/>
            <p:nvPr/>
          </p:nvSpPr>
          <p:spPr>
            <a:xfrm>
              <a:off x="4204848" y="4669689"/>
              <a:ext cx="271994" cy="353683"/>
            </a:xfrm>
            <a:prstGeom prst="rect">
              <a:avLst/>
            </a:prstGeom>
            <a:solidFill>
              <a:srgbClr val="00B0F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grpSp>
      <p:grpSp>
        <p:nvGrpSpPr>
          <p:cNvPr id="41" name="Group 40">
            <a:extLst>
              <a:ext uri="{FF2B5EF4-FFF2-40B4-BE49-F238E27FC236}">
                <a16:creationId xmlns:a16="http://schemas.microsoft.com/office/drawing/2014/main" id="{1D79AEE9-94E8-4868-BFF1-63E34A492F07}"/>
              </a:ext>
            </a:extLst>
          </p:cNvPr>
          <p:cNvGrpSpPr/>
          <p:nvPr/>
        </p:nvGrpSpPr>
        <p:grpSpPr>
          <a:xfrm>
            <a:off x="221353" y="1564420"/>
            <a:ext cx="5960375" cy="3663425"/>
            <a:chOff x="295136" y="942892"/>
            <a:chExt cx="7947167" cy="4884567"/>
          </a:xfrm>
        </p:grpSpPr>
        <p:sp>
          <p:nvSpPr>
            <p:cNvPr id="30" name="Rectangle 29">
              <a:extLst>
                <a:ext uri="{FF2B5EF4-FFF2-40B4-BE49-F238E27FC236}">
                  <a16:creationId xmlns:a16="http://schemas.microsoft.com/office/drawing/2014/main" id="{CD93858C-0CC3-4C25-BCDD-0575AA465371}"/>
                </a:ext>
              </a:extLst>
            </p:cNvPr>
            <p:cNvSpPr/>
            <p:nvPr/>
          </p:nvSpPr>
          <p:spPr>
            <a:xfrm>
              <a:off x="295136" y="2810909"/>
              <a:ext cx="259139" cy="35368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31" name="Rectangle 30">
              <a:extLst>
                <a:ext uri="{FF2B5EF4-FFF2-40B4-BE49-F238E27FC236}">
                  <a16:creationId xmlns:a16="http://schemas.microsoft.com/office/drawing/2014/main" id="{78005C1F-6EB0-44F1-AD6B-1D0561C77C9D}"/>
                </a:ext>
              </a:extLst>
            </p:cNvPr>
            <p:cNvSpPr/>
            <p:nvPr/>
          </p:nvSpPr>
          <p:spPr>
            <a:xfrm>
              <a:off x="5281484" y="942892"/>
              <a:ext cx="259139" cy="35368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AA6FAAF5-0AAB-41FA-BA0C-3759A71A454D}"/>
                </a:ext>
              </a:extLst>
            </p:cNvPr>
            <p:cNvSpPr/>
            <p:nvPr/>
          </p:nvSpPr>
          <p:spPr>
            <a:xfrm>
              <a:off x="2546628" y="4492847"/>
              <a:ext cx="259139" cy="35368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33" name="Rectangle 32">
              <a:extLst>
                <a:ext uri="{FF2B5EF4-FFF2-40B4-BE49-F238E27FC236}">
                  <a16:creationId xmlns:a16="http://schemas.microsoft.com/office/drawing/2014/main" id="{AFB77013-7B8A-47F2-B793-3A1F5B9DA8C0}"/>
                </a:ext>
              </a:extLst>
            </p:cNvPr>
            <p:cNvSpPr/>
            <p:nvPr/>
          </p:nvSpPr>
          <p:spPr>
            <a:xfrm>
              <a:off x="7571076" y="960770"/>
              <a:ext cx="259139" cy="35368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34" name="Rectangle 33">
              <a:extLst>
                <a:ext uri="{FF2B5EF4-FFF2-40B4-BE49-F238E27FC236}">
                  <a16:creationId xmlns:a16="http://schemas.microsoft.com/office/drawing/2014/main" id="{F994596C-E62F-49F0-A24C-1A3E0BE90917}"/>
                </a:ext>
              </a:extLst>
            </p:cNvPr>
            <p:cNvSpPr/>
            <p:nvPr/>
          </p:nvSpPr>
          <p:spPr>
            <a:xfrm>
              <a:off x="7983164" y="968031"/>
              <a:ext cx="259139" cy="35368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580F2720-0FE0-4CE8-B53F-77A03D7CCDA1}"/>
                </a:ext>
              </a:extLst>
            </p:cNvPr>
            <p:cNvSpPr/>
            <p:nvPr/>
          </p:nvSpPr>
          <p:spPr>
            <a:xfrm>
              <a:off x="6493948" y="2457226"/>
              <a:ext cx="259139" cy="35368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id="{03088544-0832-4CCE-9EDE-8DC31A7D0703}"/>
                </a:ext>
              </a:extLst>
            </p:cNvPr>
            <p:cNvSpPr/>
            <p:nvPr/>
          </p:nvSpPr>
          <p:spPr>
            <a:xfrm>
              <a:off x="6493948" y="2046191"/>
              <a:ext cx="259139" cy="35368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6A418FCB-9E65-45E3-907E-4BF4A92F3096}"/>
                </a:ext>
              </a:extLst>
            </p:cNvPr>
            <p:cNvSpPr/>
            <p:nvPr/>
          </p:nvSpPr>
          <p:spPr>
            <a:xfrm>
              <a:off x="5548046" y="5473776"/>
              <a:ext cx="259139" cy="35368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dirty="0">
                <a:solidFill>
                  <a:prstClr val="white"/>
                </a:solidFill>
                <a:latin typeface="Calibri" panose="020F0502020204030204"/>
              </a:endParaRPr>
            </a:p>
          </p:txBody>
        </p:sp>
      </p:grpSp>
    </p:spTree>
    <p:extLst>
      <p:ext uri="{BB962C8B-B14F-4D97-AF65-F5344CB8AC3E}">
        <p14:creationId xmlns:p14="http://schemas.microsoft.com/office/powerpoint/2010/main" val="19319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2240" y="188640"/>
            <a:ext cx="2258568" cy="859536"/>
          </a:xfrm>
          <a:prstGeom prst="rect">
            <a:avLst/>
          </a:prstGeom>
        </p:spPr>
      </p:pic>
      <p:sp>
        <p:nvSpPr>
          <p:cNvPr id="2" name="Title 1"/>
          <p:cNvSpPr>
            <a:spLocks noGrp="1"/>
          </p:cNvSpPr>
          <p:nvPr>
            <p:ph type="title"/>
          </p:nvPr>
        </p:nvSpPr>
        <p:spPr/>
        <p:txBody>
          <a:bodyPr>
            <a:normAutofit/>
          </a:bodyPr>
          <a:lstStyle/>
          <a:p>
            <a:pPr algn="l"/>
            <a:r>
              <a:rPr lang="en-AU" sz="3600" b="1" dirty="0">
                <a:solidFill>
                  <a:schemeClr val="tx2">
                    <a:lumMod val="50000"/>
                  </a:schemeClr>
                </a:solidFill>
              </a:rPr>
              <a:t>Case Studies</a:t>
            </a:r>
          </a:p>
        </p:txBody>
      </p:sp>
      <p:sp>
        <p:nvSpPr>
          <p:cNvPr id="3" name="Content Placeholder 2"/>
          <p:cNvSpPr>
            <a:spLocks noGrp="1"/>
          </p:cNvSpPr>
          <p:nvPr>
            <p:ph sz="half" idx="1"/>
          </p:nvPr>
        </p:nvSpPr>
        <p:spPr>
          <a:xfrm>
            <a:off x="457200" y="1600201"/>
            <a:ext cx="8003232" cy="2908920"/>
          </a:xfrm>
        </p:spPr>
        <p:txBody>
          <a:bodyPr>
            <a:normAutofit/>
          </a:bodyPr>
          <a:lstStyle/>
          <a:p>
            <a:pPr marL="514350" indent="-514350">
              <a:buClr>
                <a:schemeClr val="accent2">
                  <a:lumMod val="50000"/>
                </a:schemeClr>
              </a:buClr>
              <a:buFont typeface="+mj-lt"/>
              <a:buAutoNum type="arabicPeriod"/>
            </a:pPr>
            <a:endParaRPr lang="en-AU" sz="1100" dirty="0"/>
          </a:p>
          <a:p>
            <a:pPr>
              <a:buClr>
                <a:schemeClr val="accent2">
                  <a:lumMod val="50000"/>
                </a:schemeClr>
              </a:buClr>
            </a:pPr>
            <a:r>
              <a:rPr lang="en-AU" dirty="0"/>
              <a:t>4 Case studies developed:</a:t>
            </a:r>
          </a:p>
          <a:p>
            <a:pPr lvl="1">
              <a:buClr>
                <a:schemeClr val="accent2">
                  <a:lumMod val="50000"/>
                </a:schemeClr>
              </a:buClr>
            </a:pPr>
            <a:r>
              <a:rPr lang="en-AU" dirty="0"/>
              <a:t>Catchment modelling</a:t>
            </a:r>
          </a:p>
          <a:p>
            <a:pPr lvl="1">
              <a:buClr>
                <a:schemeClr val="accent2">
                  <a:lumMod val="50000"/>
                </a:schemeClr>
              </a:buClr>
            </a:pPr>
            <a:r>
              <a:rPr lang="en-AU" dirty="0"/>
              <a:t>National pasture model</a:t>
            </a:r>
          </a:p>
          <a:p>
            <a:pPr lvl="1">
              <a:buClr>
                <a:schemeClr val="accent2">
                  <a:lumMod val="50000"/>
                </a:schemeClr>
              </a:buClr>
            </a:pPr>
            <a:r>
              <a:rPr lang="en-AU" dirty="0"/>
              <a:t>Basin Scale Water Resource modelling</a:t>
            </a:r>
          </a:p>
          <a:p>
            <a:pPr lvl="1">
              <a:buClr>
                <a:schemeClr val="accent2">
                  <a:lumMod val="50000"/>
                </a:schemeClr>
              </a:buClr>
            </a:pPr>
            <a:r>
              <a:rPr lang="en-AU" dirty="0"/>
              <a:t>City scale water supply yield</a:t>
            </a:r>
          </a:p>
          <a:p>
            <a:pPr>
              <a:buClr>
                <a:schemeClr val="accent2">
                  <a:lumMod val="50000"/>
                </a:schemeClr>
              </a:buClr>
            </a:pPr>
            <a:endParaRPr lang="en-AU" dirty="0"/>
          </a:p>
        </p:txBody>
      </p:sp>
      <p:sp>
        <p:nvSpPr>
          <p:cNvPr id="6" name="Content Placeholder 9">
            <a:extLst>
              <a:ext uri="{FF2B5EF4-FFF2-40B4-BE49-F238E27FC236}">
                <a16:creationId xmlns:a16="http://schemas.microsoft.com/office/drawing/2014/main" id="{712BFBA6-6B73-407C-9BF7-7BB128BCCD13}"/>
              </a:ext>
            </a:extLst>
          </p:cNvPr>
          <p:cNvSpPr txBox="1">
            <a:spLocks/>
          </p:cNvSpPr>
          <p:nvPr/>
        </p:nvSpPr>
        <p:spPr>
          <a:xfrm>
            <a:off x="457200" y="1600200"/>
            <a:ext cx="8686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AU" sz="2600" dirty="0"/>
          </a:p>
        </p:txBody>
      </p:sp>
      <p:grpSp>
        <p:nvGrpSpPr>
          <p:cNvPr id="7" name="Group 6">
            <a:extLst>
              <a:ext uri="{FF2B5EF4-FFF2-40B4-BE49-F238E27FC236}">
                <a16:creationId xmlns:a16="http://schemas.microsoft.com/office/drawing/2014/main" id="{0282E81A-6775-4951-91F3-492900677C29}"/>
              </a:ext>
            </a:extLst>
          </p:cNvPr>
          <p:cNvGrpSpPr/>
          <p:nvPr/>
        </p:nvGrpSpPr>
        <p:grpSpPr bwMode="auto">
          <a:xfrm>
            <a:off x="323528" y="4581128"/>
            <a:ext cx="2868042" cy="1895509"/>
            <a:chOff x="0" y="0"/>
            <a:chExt cx="5585" cy="3235"/>
          </a:xfrm>
        </p:grpSpPr>
        <p:pic>
          <p:nvPicPr>
            <p:cNvPr id="8" name="Picture 7">
              <a:extLst>
                <a:ext uri="{FF2B5EF4-FFF2-40B4-BE49-F238E27FC236}">
                  <a16:creationId xmlns:a16="http://schemas.microsoft.com/office/drawing/2014/main" id="{9143727C-AC73-41C3-9808-01AC33F7F8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585" cy="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02DFA66-3853-4611-B3A3-DE3E2CDA7BF5}"/>
                </a:ext>
              </a:extLst>
            </p:cNvPr>
            <p:cNvSpPr>
              <a:spLocks noChangeArrowheads="1"/>
            </p:cNvSpPr>
            <p:nvPr/>
          </p:nvSpPr>
          <p:spPr bwMode="auto">
            <a:xfrm>
              <a:off x="3564" y="1437"/>
              <a:ext cx="1951" cy="8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p>
          </p:txBody>
        </p:sp>
      </p:grpSp>
      <p:pic>
        <p:nvPicPr>
          <p:cNvPr id="4" name="Picture 3">
            <a:extLst>
              <a:ext uri="{FF2B5EF4-FFF2-40B4-BE49-F238E27FC236}">
                <a16:creationId xmlns:a16="http://schemas.microsoft.com/office/drawing/2014/main" id="{D8FA72B2-6350-4827-93BF-CAD1E58E9151}"/>
              </a:ext>
            </a:extLst>
          </p:cNvPr>
          <p:cNvPicPr>
            <a:picLocks noChangeAspect="1"/>
          </p:cNvPicPr>
          <p:nvPr/>
        </p:nvPicPr>
        <p:blipFill>
          <a:blip r:embed="rId4"/>
          <a:stretch>
            <a:fillRect/>
          </a:stretch>
        </p:blipFill>
        <p:spPr>
          <a:xfrm>
            <a:off x="2987824" y="4552315"/>
            <a:ext cx="2510841" cy="2031047"/>
          </a:xfrm>
          <a:prstGeom prst="rect">
            <a:avLst/>
          </a:prstGeom>
        </p:spPr>
      </p:pic>
      <p:pic>
        <p:nvPicPr>
          <p:cNvPr id="11" name="Picture 10" descr="A picture containing indoor&#10;&#10;Description automatically generated">
            <a:extLst>
              <a:ext uri="{FF2B5EF4-FFF2-40B4-BE49-F238E27FC236}">
                <a16:creationId xmlns:a16="http://schemas.microsoft.com/office/drawing/2014/main" id="{628D3EF9-1CB1-4616-B865-BFCA153A40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4551" y="4482533"/>
            <a:ext cx="2651943" cy="2197467"/>
          </a:xfrm>
          <a:prstGeom prst="rect">
            <a:avLst/>
          </a:prstGeom>
        </p:spPr>
      </p:pic>
    </p:spTree>
    <p:extLst>
      <p:ext uri="{BB962C8B-B14F-4D97-AF65-F5344CB8AC3E}">
        <p14:creationId xmlns:p14="http://schemas.microsoft.com/office/powerpoint/2010/main" val="264443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5D89-2946-49FE-91F6-154E6647641D}"/>
              </a:ext>
            </a:extLst>
          </p:cNvPr>
          <p:cNvSpPr>
            <a:spLocks noGrp="1"/>
          </p:cNvSpPr>
          <p:nvPr>
            <p:ph type="title"/>
          </p:nvPr>
        </p:nvSpPr>
        <p:spPr/>
        <p:txBody>
          <a:bodyPr/>
          <a:lstStyle/>
          <a:p>
            <a:r>
              <a:rPr lang="en-AU" dirty="0"/>
              <a:t>Paddock to Reef</a:t>
            </a:r>
          </a:p>
        </p:txBody>
      </p:sp>
      <p:pic>
        <p:nvPicPr>
          <p:cNvPr id="12" name="Picture 11">
            <a:extLst>
              <a:ext uri="{FF2B5EF4-FFF2-40B4-BE49-F238E27FC236}">
                <a16:creationId xmlns:a16="http://schemas.microsoft.com/office/drawing/2014/main" id="{B4102464-ADCA-4B1D-A1BA-E99A0E1CAC26}"/>
              </a:ext>
            </a:extLst>
          </p:cNvPr>
          <p:cNvPicPr/>
          <p:nvPr/>
        </p:nvPicPr>
        <p:blipFill rotWithShape="1">
          <a:blip r:embed="rId2" cstate="print">
            <a:extLst>
              <a:ext uri="{28A0092B-C50C-407E-A947-70E740481C1C}">
                <a14:useLocalDpi xmlns:a14="http://schemas.microsoft.com/office/drawing/2010/main" val="0"/>
              </a:ext>
            </a:extLst>
          </a:blip>
          <a:srcRect b="4771"/>
          <a:stretch/>
        </p:blipFill>
        <p:spPr bwMode="auto">
          <a:xfrm>
            <a:off x="323528" y="1386821"/>
            <a:ext cx="8245982" cy="4778483"/>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67C462C6-E2BC-4718-B956-885BEEEC7815}"/>
              </a:ext>
            </a:extLst>
          </p:cNvPr>
          <p:cNvPicPr/>
          <p:nvPr/>
        </p:nvPicPr>
        <p:blipFill>
          <a:blip r:embed="rId3" cstate="print">
            <a:extLst>
              <a:ext uri="{28A0092B-C50C-407E-A947-70E740481C1C}">
                <a14:useLocalDpi xmlns:a14="http://schemas.microsoft.com/office/drawing/2010/main" val="0"/>
              </a:ext>
            </a:extLst>
          </a:blip>
          <a:srcRect l="8897" t="8000" r="7870" b="5901"/>
          <a:stretch>
            <a:fillRect/>
          </a:stretch>
        </p:blipFill>
        <p:spPr bwMode="auto">
          <a:xfrm>
            <a:off x="1706245" y="548680"/>
            <a:ext cx="5731510" cy="5801995"/>
          </a:xfrm>
          <a:prstGeom prst="rect">
            <a:avLst/>
          </a:prstGeom>
          <a:noFill/>
          <a:ln>
            <a:noFill/>
          </a:ln>
        </p:spPr>
      </p:pic>
      <p:sp>
        <p:nvSpPr>
          <p:cNvPr id="23" name="Oval 22">
            <a:extLst>
              <a:ext uri="{FF2B5EF4-FFF2-40B4-BE49-F238E27FC236}">
                <a16:creationId xmlns:a16="http://schemas.microsoft.com/office/drawing/2014/main" id="{486D00A0-E97F-4187-AFA8-B4B27AEF56A3}"/>
              </a:ext>
            </a:extLst>
          </p:cNvPr>
          <p:cNvSpPr/>
          <p:nvPr/>
        </p:nvSpPr>
        <p:spPr>
          <a:xfrm>
            <a:off x="1952625" y="2048848"/>
            <a:ext cx="112395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4" name="Oval 23">
            <a:extLst>
              <a:ext uri="{FF2B5EF4-FFF2-40B4-BE49-F238E27FC236}">
                <a16:creationId xmlns:a16="http://schemas.microsoft.com/office/drawing/2014/main" id="{F9C1337F-7566-4783-A8BD-C85C566990AB}"/>
              </a:ext>
            </a:extLst>
          </p:cNvPr>
          <p:cNvSpPr/>
          <p:nvPr/>
        </p:nvSpPr>
        <p:spPr>
          <a:xfrm>
            <a:off x="1952625" y="4163398"/>
            <a:ext cx="112395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5" name="Oval 24">
            <a:extLst>
              <a:ext uri="{FF2B5EF4-FFF2-40B4-BE49-F238E27FC236}">
                <a16:creationId xmlns:a16="http://schemas.microsoft.com/office/drawing/2014/main" id="{ACF067DA-5CA1-40E9-B1C5-2EE30575D4BF}"/>
              </a:ext>
            </a:extLst>
          </p:cNvPr>
          <p:cNvSpPr/>
          <p:nvPr/>
        </p:nvSpPr>
        <p:spPr>
          <a:xfrm>
            <a:off x="1835695" y="4668223"/>
            <a:ext cx="1240879"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6" name="Oval 25">
            <a:extLst>
              <a:ext uri="{FF2B5EF4-FFF2-40B4-BE49-F238E27FC236}">
                <a16:creationId xmlns:a16="http://schemas.microsoft.com/office/drawing/2014/main" id="{4C128A8E-CB88-44E2-8841-A0ED97CBC822}"/>
              </a:ext>
            </a:extLst>
          </p:cNvPr>
          <p:cNvSpPr/>
          <p:nvPr/>
        </p:nvSpPr>
        <p:spPr>
          <a:xfrm>
            <a:off x="6038850" y="1248748"/>
            <a:ext cx="112395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7" name="Oval 26">
            <a:extLst>
              <a:ext uri="{FF2B5EF4-FFF2-40B4-BE49-F238E27FC236}">
                <a16:creationId xmlns:a16="http://schemas.microsoft.com/office/drawing/2014/main" id="{179C91B2-A38B-4B89-ABA5-AAA317C4B574}"/>
              </a:ext>
            </a:extLst>
          </p:cNvPr>
          <p:cNvSpPr/>
          <p:nvPr/>
        </p:nvSpPr>
        <p:spPr>
          <a:xfrm>
            <a:off x="6076950" y="3010873"/>
            <a:ext cx="112395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8" name="Oval 27">
            <a:extLst>
              <a:ext uri="{FF2B5EF4-FFF2-40B4-BE49-F238E27FC236}">
                <a16:creationId xmlns:a16="http://schemas.microsoft.com/office/drawing/2014/main" id="{4FC6B34B-71E1-4100-B3B6-0C573D65CE99}"/>
              </a:ext>
            </a:extLst>
          </p:cNvPr>
          <p:cNvSpPr/>
          <p:nvPr/>
        </p:nvSpPr>
        <p:spPr>
          <a:xfrm>
            <a:off x="4438650" y="1239223"/>
            <a:ext cx="112395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36303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143C-3FC1-4DE7-8C8E-6894B32EFC29}"/>
              </a:ext>
            </a:extLst>
          </p:cNvPr>
          <p:cNvSpPr>
            <a:spLocks noGrp="1"/>
          </p:cNvSpPr>
          <p:nvPr>
            <p:ph type="title"/>
          </p:nvPr>
        </p:nvSpPr>
        <p:spPr/>
        <p:txBody>
          <a:bodyPr/>
          <a:lstStyle/>
          <a:p>
            <a:r>
              <a:rPr lang="en-AU" dirty="0" err="1"/>
              <a:t>AussieGRASS</a:t>
            </a:r>
            <a:endParaRPr lang="en-AU" dirty="0"/>
          </a:p>
        </p:txBody>
      </p:sp>
      <p:pic>
        <p:nvPicPr>
          <p:cNvPr id="3073" name="Picture 222">
            <a:extLst>
              <a:ext uri="{FF2B5EF4-FFF2-40B4-BE49-F238E27FC236}">
                <a16:creationId xmlns:a16="http://schemas.microsoft.com/office/drawing/2014/main" id="{A3C1626D-C936-4575-B013-7ABB628D4C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20381"/>
            <a:ext cx="3952875" cy="319087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82A15888-BDF6-4762-9AF9-5FD476E4B103}"/>
              </a:ext>
            </a:extLst>
          </p:cNvPr>
          <p:cNvSpPr/>
          <p:nvPr/>
        </p:nvSpPr>
        <p:spPr>
          <a:xfrm>
            <a:off x="376487" y="2077531"/>
            <a:ext cx="923925" cy="1905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Oval 8">
            <a:extLst>
              <a:ext uri="{FF2B5EF4-FFF2-40B4-BE49-F238E27FC236}">
                <a16:creationId xmlns:a16="http://schemas.microsoft.com/office/drawing/2014/main" id="{7AD74E0F-D41E-4045-BB55-73F94B0A3D7E}"/>
              </a:ext>
            </a:extLst>
          </p:cNvPr>
          <p:cNvSpPr/>
          <p:nvPr/>
        </p:nvSpPr>
        <p:spPr>
          <a:xfrm>
            <a:off x="1862387" y="2048956"/>
            <a:ext cx="1019175" cy="247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Oval 9">
            <a:extLst>
              <a:ext uri="{FF2B5EF4-FFF2-40B4-BE49-F238E27FC236}">
                <a16:creationId xmlns:a16="http://schemas.microsoft.com/office/drawing/2014/main" id="{F71CDEB1-48BB-4043-B036-7C527AB6ED34}"/>
              </a:ext>
            </a:extLst>
          </p:cNvPr>
          <p:cNvSpPr/>
          <p:nvPr/>
        </p:nvSpPr>
        <p:spPr>
          <a:xfrm>
            <a:off x="452687" y="2534731"/>
            <a:ext cx="1457325" cy="9334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Oval 10">
            <a:extLst>
              <a:ext uri="{FF2B5EF4-FFF2-40B4-BE49-F238E27FC236}">
                <a16:creationId xmlns:a16="http://schemas.microsoft.com/office/drawing/2014/main" id="{DA4C50BF-9230-40B5-BB54-49AD8E73A13E}"/>
              </a:ext>
            </a:extLst>
          </p:cNvPr>
          <p:cNvSpPr/>
          <p:nvPr/>
        </p:nvSpPr>
        <p:spPr>
          <a:xfrm>
            <a:off x="1014662" y="3563431"/>
            <a:ext cx="2609850" cy="4000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Oval 11">
            <a:extLst>
              <a:ext uri="{FF2B5EF4-FFF2-40B4-BE49-F238E27FC236}">
                <a16:creationId xmlns:a16="http://schemas.microsoft.com/office/drawing/2014/main" id="{68DA32A9-8A26-4074-B859-90F5E30D9A44}"/>
              </a:ext>
            </a:extLst>
          </p:cNvPr>
          <p:cNvSpPr/>
          <p:nvPr/>
        </p:nvSpPr>
        <p:spPr>
          <a:xfrm>
            <a:off x="1205162" y="4163506"/>
            <a:ext cx="1476375" cy="1809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Oval 12">
            <a:extLst>
              <a:ext uri="{FF2B5EF4-FFF2-40B4-BE49-F238E27FC236}">
                <a16:creationId xmlns:a16="http://schemas.microsoft.com/office/drawing/2014/main" id="{C1D01177-BDC3-4388-9A6B-0524BE670759}"/>
              </a:ext>
            </a:extLst>
          </p:cNvPr>
          <p:cNvSpPr/>
          <p:nvPr/>
        </p:nvSpPr>
        <p:spPr>
          <a:xfrm>
            <a:off x="2176712" y="4467671"/>
            <a:ext cx="1057275" cy="2190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Oval 13">
            <a:extLst>
              <a:ext uri="{FF2B5EF4-FFF2-40B4-BE49-F238E27FC236}">
                <a16:creationId xmlns:a16="http://schemas.microsoft.com/office/drawing/2014/main" id="{1B9C8EB5-677D-4291-AC15-28F3B713F406}"/>
              </a:ext>
            </a:extLst>
          </p:cNvPr>
          <p:cNvSpPr/>
          <p:nvPr/>
        </p:nvSpPr>
        <p:spPr>
          <a:xfrm>
            <a:off x="3333047" y="2884616"/>
            <a:ext cx="701040" cy="120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7" name="Rectangle 11">
            <a:extLst>
              <a:ext uri="{FF2B5EF4-FFF2-40B4-BE49-F238E27FC236}">
                <a16:creationId xmlns:a16="http://schemas.microsoft.com/office/drawing/2014/main" id="{A6E7EB59-DA7B-476D-B969-3B8EE9F0A587}"/>
              </a:ext>
            </a:extLst>
          </p:cNvPr>
          <p:cNvSpPr>
            <a:spLocks noChangeArrowheads="1"/>
          </p:cNvSpPr>
          <p:nvPr/>
        </p:nvSpPr>
        <p:spPr bwMode="auto">
          <a:xfrm>
            <a:off x="251520" y="14781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5" name="Rectangle 13">
            <a:extLst>
              <a:ext uri="{FF2B5EF4-FFF2-40B4-BE49-F238E27FC236}">
                <a16:creationId xmlns:a16="http://schemas.microsoft.com/office/drawing/2014/main" id="{0F2A0CDD-6B70-448D-867B-06DA52FB31E9}"/>
              </a:ext>
            </a:extLst>
          </p:cNvPr>
          <p:cNvSpPr>
            <a:spLocks noChangeArrowheads="1"/>
          </p:cNvSpPr>
          <p:nvPr/>
        </p:nvSpPr>
        <p:spPr bwMode="auto">
          <a:xfrm>
            <a:off x="1115616" y="2996952"/>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7" name="Picture 16" descr="A close up of a map&#10;&#10;Description automatically generated">
            <a:extLst>
              <a:ext uri="{FF2B5EF4-FFF2-40B4-BE49-F238E27FC236}">
                <a16:creationId xmlns:a16="http://schemas.microsoft.com/office/drawing/2014/main" id="{193AF430-54FB-4DA9-B34C-3A38B3CEC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602" y="1593808"/>
            <a:ext cx="2721387" cy="2022010"/>
          </a:xfrm>
          <a:prstGeom prst="rect">
            <a:avLst/>
          </a:prstGeom>
        </p:spPr>
      </p:pic>
      <p:pic>
        <p:nvPicPr>
          <p:cNvPr id="19" name="Picture 18" descr="A close up of a map&#10;&#10;Description automatically generated">
            <a:extLst>
              <a:ext uri="{FF2B5EF4-FFF2-40B4-BE49-F238E27FC236}">
                <a16:creationId xmlns:a16="http://schemas.microsoft.com/office/drawing/2014/main" id="{EB2D740A-6058-4A93-89FD-EE976ED3E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4052433"/>
            <a:ext cx="1957137" cy="2804557"/>
          </a:xfrm>
          <a:prstGeom prst="rect">
            <a:avLst/>
          </a:prstGeom>
        </p:spPr>
      </p:pic>
    </p:spTree>
    <p:extLst>
      <p:ext uri="{BB962C8B-B14F-4D97-AF65-F5344CB8AC3E}">
        <p14:creationId xmlns:p14="http://schemas.microsoft.com/office/powerpoint/2010/main" val="220399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DD636E-26D8-45A2-A436-548C6425B34A}"/>
              </a:ext>
            </a:extLst>
          </p:cNvPr>
          <p:cNvSpPr>
            <a:spLocks noGrp="1"/>
          </p:cNvSpPr>
          <p:nvPr>
            <p:ph type="title"/>
          </p:nvPr>
        </p:nvSpPr>
        <p:spPr>
          <a:xfrm>
            <a:off x="571500" y="559678"/>
            <a:ext cx="2675936" cy="4952492"/>
          </a:xfrm>
        </p:spPr>
        <p:txBody>
          <a:bodyPr vert="horz" lIns="91440" tIns="45720" rIns="91440" bIns="45720" rtlCol="0" anchor="ctr">
            <a:normAutofit/>
          </a:bodyPr>
          <a:lstStyle/>
          <a:p>
            <a:pPr algn="l">
              <a:lnSpc>
                <a:spcPct val="90000"/>
              </a:lnSpc>
            </a:pPr>
            <a:r>
              <a:rPr lang="en-US" kern="1200">
                <a:solidFill>
                  <a:schemeClr val="bg1"/>
                </a:solidFill>
                <a:latin typeface="+mj-lt"/>
                <a:ea typeface="+mj-ea"/>
                <a:cs typeface="+mj-cs"/>
              </a:rPr>
              <a:t>Evaluation criteria now available</a:t>
            </a:r>
          </a:p>
        </p:txBody>
      </p:sp>
      <p:cxnSp>
        <p:nvCxnSpPr>
          <p:cNvPr id="15" name="Straight Connector 1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FB9FF6F-D47F-41B7-A485-B32ADFA3EC27}"/>
              </a:ext>
            </a:extLst>
          </p:cNvPr>
          <p:cNvGraphicFramePr>
            <a:graphicFrameLocks noGrp="1"/>
          </p:cNvGraphicFramePr>
          <p:nvPr>
            <p:ph sz="half" idx="1"/>
            <p:extLst>
              <p:ext uri="{D42A27DB-BD31-4B8C-83A1-F6EECF244321}">
                <p14:modId xmlns:p14="http://schemas.microsoft.com/office/powerpoint/2010/main" val="1228823937"/>
              </p:ext>
            </p:extLst>
          </p:nvPr>
        </p:nvGraphicFramePr>
        <p:xfrm>
          <a:off x="3886200" y="568325"/>
          <a:ext cx="46863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14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095B-A33F-4D40-BB14-61F6CE45EFF2}"/>
              </a:ext>
            </a:extLst>
          </p:cNvPr>
          <p:cNvSpPr>
            <a:spLocks noGrp="1"/>
          </p:cNvSpPr>
          <p:nvPr>
            <p:ph type="title"/>
          </p:nvPr>
        </p:nvSpPr>
        <p:spPr/>
        <p:txBody>
          <a:bodyPr>
            <a:normAutofit fontScale="90000"/>
          </a:bodyPr>
          <a:lstStyle/>
          <a:p>
            <a:r>
              <a:rPr lang="en-AU" dirty="0">
                <a:effectLst>
                  <a:outerShdw blurRad="38100" dist="38100" dir="2700000" algn="tl">
                    <a:srgbClr val="000000">
                      <a:alpha val="43137"/>
                    </a:srgbClr>
                  </a:outerShdw>
                </a:effectLst>
              </a:rPr>
              <a:t>Lets stay connected and lookout for follow up activity </a:t>
            </a:r>
          </a:p>
        </p:txBody>
      </p:sp>
      <p:sp>
        <p:nvSpPr>
          <p:cNvPr id="3" name="Text Placeholder 2">
            <a:extLst>
              <a:ext uri="{FF2B5EF4-FFF2-40B4-BE49-F238E27FC236}">
                <a16:creationId xmlns:a16="http://schemas.microsoft.com/office/drawing/2014/main" id="{1666010B-8EA6-4757-BE14-C0D32157E6D4}"/>
              </a:ext>
            </a:extLst>
          </p:cNvPr>
          <p:cNvSpPr>
            <a:spLocks noGrp="1"/>
          </p:cNvSpPr>
          <p:nvPr>
            <p:ph type="body" idx="1"/>
          </p:nvPr>
        </p:nvSpPr>
        <p:spPr/>
        <p:txBody>
          <a:bodyPr/>
          <a:lstStyle/>
          <a:p>
            <a:endParaRPr lang="en-AU"/>
          </a:p>
        </p:txBody>
      </p:sp>
      <p:pic>
        <p:nvPicPr>
          <p:cNvPr id="8" name="Content Placeholder 7" descr="A close up of a map&#10;&#10;Description automatically generated">
            <a:extLst>
              <a:ext uri="{FF2B5EF4-FFF2-40B4-BE49-F238E27FC236}">
                <a16:creationId xmlns:a16="http://schemas.microsoft.com/office/drawing/2014/main" id="{A76C30ED-66BA-4ED4-80C7-9BABF36EF5A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040" y="2636912"/>
            <a:ext cx="4704065" cy="3031440"/>
          </a:xfrm>
        </p:spPr>
      </p:pic>
      <p:sp>
        <p:nvSpPr>
          <p:cNvPr id="5" name="Text Placeholder 4">
            <a:extLst>
              <a:ext uri="{FF2B5EF4-FFF2-40B4-BE49-F238E27FC236}">
                <a16:creationId xmlns:a16="http://schemas.microsoft.com/office/drawing/2014/main" id="{C7D56A80-551B-4567-8E01-ABAAFCF93782}"/>
              </a:ext>
            </a:extLst>
          </p:cNvPr>
          <p:cNvSpPr>
            <a:spLocks noGrp="1"/>
          </p:cNvSpPr>
          <p:nvPr>
            <p:ph type="body" sz="quarter" idx="3"/>
          </p:nvPr>
        </p:nvSpPr>
        <p:spPr/>
        <p:txBody>
          <a:bodyPr/>
          <a:lstStyle/>
          <a:p>
            <a:endParaRPr lang="en-AU"/>
          </a:p>
        </p:txBody>
      </p:sp>
      <p:pic>
        <p:nvPicPr>
          <p:cNvPr id="10" name="Content Placeholder 9" descr="A group of people standing in a room&#10;&#10;Description automatically generated">
            <a:extLst>
              <a:ext uri="{FF2B5EF4-FFF2-40B4-BE49-F238E27FC236}">
                <a16:creationId xmlns:a16="http://schemas.microsoft.com/office/drawing/2014/main" id="{D120546B-2250-4FC3-A98C-E078E1A2231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97388" y="1635190"/>
            <a:ext cx="4542999" cy="3245235"/>
          </a:xfrm>
        </p:spPr>
      </p:pic>
      <p:pic>
        <p:nvPicPr>
          <p:cNvPr id="12" name="Picture 11" descr="A close up of a sign&#10;&#10;Description automatically generated">
            <a:extLst>
              <a:ext uri="{FF2B5EF4-FFF2-40B4-BE49-F238E27FC236}">
                <a16:creationId xmlns:a16="http://schemas.microsoft.com/office/drawing/2014/main" id="{B189DC9B-35F1-47FE-A83A-157E17250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5589240"/>
            <a:ext cx="3456384" cy="1175369"/>
          </a:xfrm>
          <a:prstGeom prst="rect">
            <a:avLst/>
          </a:prstGeom>
        </p:spPr>
      </p:pic>
    </p:spTree>
    <p:extLst>
      <p:ext uri="{BB962C8B-B14F-4D97-AF65-F5344CB8AC3E}">
        <p14:creationId xmlns:p14="http://schemas.microsoft.com/office/powerpoint/2010/main" val="7227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2240" y="188640"/>
            <a:ext cx="2258568" cy="859536"/>
          </a:xfrm>
          <a:prstGeom prst="rect">
            <a:avLst/>
          </a:prstGeom>
        </p:spPr>
      </p:pic>
      <p:pic>
        <p:nvPicPr>
          <p:cNvPr id="4" name="Picture 3">
            <a:extLst>
              <a:ext uri="{FF2B5EF4-FFF2-40B4-BE49-F238E27FC236}">
                <a16:creationId xmlns:a16="http://schemas.microsoft.com/office/drawing/2014/main" id="{4E8D6B58-88B6-43BD-9EC2-7AA1EB2806D7}"/>
              </a:ext>
            </a:extLst>
          </p:cNvPr>
          <p:cNvPicPr>
            <a:picLocks noChangeAspect="1"/>
          </p:cNvPicPr>
          <p:nvPr/>
        </p:nvPicPr>
        <p:blipFill>
          <a:blip r:embed="rId3"/>
          <a:stretch>
            <a:fillRect/>
          </a:stretch>
        </p:blipFill>
        <p:spPr>
          <a:xfrm>
            <a:off x="176616" y="1124744"/>
            <a:ext cx="4801180" cy="5112568"/>
          </a:xfrm>
          <a:prstGeom prst="rect">
            <a:avLst/>
          </a:prstGeom>
        </p:spPr>
      </p:pic>
      <p:pic>
        <p:nvPicPr>
          <p:cNvPr id="6" name="Picture 5">
            <a:extLst>
              <a:ext uri="{FF2B5EF4-FFF2-40B4-BE49-F238E27FC236}">
                <a16:creationId xmlns:a16="http://schemas.microsoft.com/office/drawing/2014/main" id="{F820F524-C875-4B69-B910-9908AAA2FB4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38334" y="2348880"/>
            <a:ext cx="3829050" cy="2141220"/>
          </a:xfrm>
          <a:prstGeom prst="rect">
            <a:avLst/>
          </a:prstGeom>
          <a:noFill/>
          <a:ln>
            <a:noFill/>
          </a:ln>
        </p:spPr>
      </p:pic>
    </p:spTree>
    <p:extLst>
      <p:ext uri="{BB962C8B-B14F-4D97-AF65-F5344CB8AC3E}">
        <p14:creationId xmlns:p14="http://schemas.microsoft.com/office/powerpoint/2010/main" val="136363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AF4F70-4C91-42DE-97C6-F87DA549FC5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20688"/>
            <a:ext cx="8430383" cy="5688632"/>
          </a:xfrm>
          <a:prstGeom prst="rect">
            <a:avLst/>
          </a:prstGeom>
          <a:noFill/>
        </p:spPr>
      </p:pic>
    </p:spTree>
    <p:extLst>
      <p:ext uri="{BB962C8B-B14F-4D97-AF65-F5344CB8AC3E}">
        <p14:creationId xmlns:p14="http://schemas.microsoft.com/office/powerpoint/2010/main" val="250004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2240" y="188640"/>
            <a:ext cx="2258568" cy="859536"/>
          </a:xfrm>
          <a:prstGeom prst="rect">
            <a:avLst/>
          </a:prstGeom>
        </p:spPr>
      </p:pic>
      <p:sp>
        <p:nvSpPr>
          <p:cNvPr id="2" name="Title 1"/>
          <p:cNvSpPr>
            <a:spLocks noGrp="1"/>
          </p:cNvSpPr>
          <p:nvPr>
            <p:ph type="title"/>
          </p:nvPr>
        </p:nvSpPr>
        <p:spPr/>
        <p:txBody>
          <a:bodyPr>
            <a:normAutofit/>
          </a:bodyPr>
          <a:lstStyle/>
          <a:p>
            <a:pPr algn="l"/>
            <a:r>
              <a:rPr lang="en-AU" sz="3600" b="1" dirty="0">
                <a:solidFill>
                  <a:schemeClr val="tx2">
                    <a:lumMod val="50000"/>
                  </a:schemeClr>
                </a:solidFill>
              </a:rPr>
              <a:t>Some of the issues</a:t>
            </a:r>
          </a:p>
        </p:txBody>
      </p:sp>
      <p:sp>
        <p:nvSpPr>
          <p:cNvPr id="3" name="Content Placeholder 2"/>
          <p:cNvSpPr>
            <a:spLocks noGrp="1"/>
          </p:cNvSpPr>
          <p:nvPr>
            <p:ph sz="half" idx="1"/>
          </p:nvPr>
        </p:nvSpPr>
        <p:spPr>
          <a:xfrm>
            <a:off x="457200" y="1600200"/>
            <a:ext cx="8003232" cy="4997152"/>
          </a:xfrm>
        </p:spPr>
        <p:txBody>
          <a:bodyPr>
            <a:normAutofit fontScale="92500" lnSpcReduction="20000"/>
          </a:bodyPr>
          <a:lstStyle/>
          <a:p>
            <a:pPr marL="514350" indent="-514350">
              <a:buClr>
                <a:schemeClr val="accent2">
                  <a:lumMod val="50000"/>
                </a:schemeClr>
              </a:buClr>
              <a:buFont typeface="+mj-lt"/>
              <a:buAutoNum type="arabicPeriod"/>
            </a:pPr>
            <a:endParaRPr lang="en-AU" sz="1100" dirty="0"/>
          </a:p>
          <a:p>
            <a:pPr>
              <a:buClr>
                <a:schemeClr val="accent2">
                  <a:lumMod val="50000"/>
                </a:schemeClr>
              </a:buClr>
            </a:pPr>
            <a:r>
              <a:rPr lang="en-AU" dirty="0"/>
              <a:t>From the critical review case studies</a:t>
            </a:r>
          </a:p>
          <a:p>
            <a:pPr lvl="1">
              <a:buClr>
                <a:schemeClr val="accent2">
                  <a:lumMod val="50000"/>
                </a:schemeClr>
              </a:buClr>
            </a:pPr>
            <a:r>
              <a:rPr lang="en-AU" dirty="0"/>
              <a:t>Understanding hydrologic non-stationarity</a:t>
            </a:r>
          </a:p>
          <a:p>
            <a:pPr lvl="1">
              <a:buClr>
                <a:schemeClr val="accent2">
                  <a:lumMod val="50000"/>
                </a:schemeClr>
              </a:buClr>
            </a:pPr>
            <a:r>
              <a:rPr lang="en-AU" dirty="0"/>
              <a:t>Suitability of current climate change data products</a:t>
            </a:r>
          </a:p>
          <a:p>
            <a:pPr lvl="1">
              <a:buClr>
                <a:schemeClr val="accent2">
                  <a:lumMod val="50000"/>
                </a:schemeClr>
              </a:buClr>
            </a:pPr>
            <a:r>
              <a:rPr lang="en-AU" dirty="0"/>
              <a:t>Evaluating ecosystem responses under altered climate</a:t>
            </a:r>
          </a:p>
          <a:p>
            <a:pPr lvl="2">
              <a:buClr>
                <a:schemeClr val="accent2">
                  <a:lumMod val="50000"/>
                </a:schemeClr>
              </a:buClr>
            </a:pPr>
            <a:r>
              <a:rPr lang="en-AU" dirty="0"/>
              <a:t>Land cover/pasture</a:t>
            </a:r>
          </a:p>
          <a:p>
            <a:pPr lvl="2">
              <a:buClr>
                <a:schemeClr val="accent2">
                  <a:lumMod val="50000"/>
                </a:schemeClr>
              </a:buClr>
            </a:pPr>
            <a:r>
              <a:rPr lang="en-AU" dirty="0"/>
              <a:t>Soil ecosystems</a:t>
            </a:r>
          </a:p>
          <a:p>
            <a:pPr lvl="2">
              <a:buClr>
                <a:schemeClr val="accent2">
                  <a:lumMod val="50000"/>
                </a:schemeClr>
              </a:buClr>
            </a:pPr>
            <a:r>
              <a:rPr lang="en-AU" dirty="0"/>
              <a:t>Water quality responses within receiving waters</a:t>
            </a:r>
          </a:p>
          <a:p>
            <a:pPr lvl="2">
              <a:buClr>
                <a:schemeClr val="accent2">
                  <a:lumMod val="50000"/>
                </a:schemeClr>
              </a:buClr>
            </a:pPr>
            <a:r>
              <a:rPr lang="en-AU" dirty="0"/>
              <a:t>Ecological responses within waterways</a:t>
            </a:r>
          </a:p>
          <a:p>
            <a:pPr lvl="1">
              <a:buClr>
                <a:schemeClr val="accent2">
                  <a:lumMod val="50000"/>
                </a:schemeClr>
              </a:buClr>
            </a:pPr>
            <a:r>
              <a:rPr lang="en-AU" dirty="0"/>
              <a:t>Extreme event changes</a:t>
            </a:r>
          </a:p>
          <a:p>
            <a:pPr lvl="2">
              <a:buClr>
                <a:schemeClr val="accent2">
                  <a:lumMod val="50000"/>
                </a:schemeClr>
              </a:buClr>
            </a:pPr>
            <a:r>
              <a:rPr lang="en-AU" dirty="0"/>
              <a:t>Frequency, intensity</a:t>
            </a:r>
          </a:p>
          <a:p>
            <a:pPr lvl="1">
              <a:buClr>
                <a:schemeClr val="accent2">
                  <a:lumMod val="50000"/>
                </a:schemeClr>
              </a:buClr>
            </a:pPr>
            <a:r>
              <a:rPr lang="en-AU" dirty="0"/>
              <a:t>Accounting for altered water use patterns</a:t>
            </a:r>
          </a:p>
          <a:p>
            <a:pPr lvl="2">
              <a:buClr>
                <a:schemeClr val="accent2">
                  <a:lumMod val="50000"/>
                </a:schemeClr>
              </a:buClr>
            </a:pPr>
            <a:r>
              <a:rPr lang="en-AU" dirty="0"/>
              <a:t>Storage demands</a:t>
            </a:r>
          </a:p>
          <a:p>
            <a:pPr lvl="2">
              <a:buClr>
                <a:schemeClr val="accent2">
                  <a:lumMod val="50000"/>
                </a:schemeClr>
              </a:buClr>
            </a:pPr>
            <a:r>
              <a:rPr lang="en-AU" dirty="0"/>
              <a:t>Irrigation usage</a:t>
            </a:r>
          </a:p>
          <a:p>
            <a:pPr lvl="2">
              <a:buClr>
                <a:schemeClr val="accent2">
                  <a:lumMod val="50000"/>
                </a:schemeClr>
              </a:buClr>
            </a:pPr>
            <a:r>
              <a:rPr lang="en-AU" dirty="0"/>
              <a:t>Cropping patterns</a:t>
            </a:r>
          </a:p>
          <a:p>
            <a:pPr>
              <a:buClr>
                <a:schemeClr val="accent2">
                  <a:lumMod val="50000"/>
                </a:schemeClr>
              </a:buClr>
            </a:pPr>
            <a:endParaRPr lang="en-AU" dirty="0"/>
          </a:p>
        </p:txBody>
      </p:sp>
      <p:sp>
        <p:nvSpPr>
          <p:cNvPr id="6" name="Content Placeholder 9">
            <a:extLst>
              <a:ext uri="{FF2B5EF4-FFF2-40B4-BE49-F238E27FC236}">
                <a16:creationId xmlns:a16="http://schemas.microsoft.com/office/drawing/2014/main" id="{712BFBA6-6B73-407C-9BF7-7BB128BCCD13}"/>
              </a:ext>
            </a:extLst>
          </p:cNvPr>
          <p:cNvSpPr txBox="1">
            <a:spLocks/>
          </p:cNvSpPr>
          <p:nvPr/>
        </p:nvSpPr>
        <p:spPr>
          <a:xfrm>
            <a:off x="457200" y="1600200"/>
            <a:ext cx="8686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AU" sz="2600" dirty="0"/>
          </a:p>
        </p:txBody>
      </p:sp>
    </p:spTree>
    <p:extLst>
      <p:ext uri="{BB962C8B-B14F-4D97-AF65-F5344CB8AC3E}">
        <p14:creationId xmlns:p14="http://schemas.microsoft.com/office/powerpoint/2010/main" val="160532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A6660C-31AC-4B00-8528-A075554B4F70}"/>
              </a:ext>
            </a:extLst>
          </p:cNvPr>
          <p:cNvSpPr>
            <a:spLocks noGrp="1"/>
          </p:cNvSpPr>
          <p:nvPr>
            <p:ph type="title"/>
          </p:nvPr>
        </p:nvSpPr>
        <p:spPr>
          <a:xfrm>
            <a:off x="395536" y="332656"/>
            <a:ext cx="2174391" cy="4363844"/>
          </a:xfrm>
        </p:spPr>
        <p:txBody>
          <a:bodyPr anchor="t">
            <a:normAutofit/>
          </a:bodyPr>
          <a:lstStyle/>
          <a:p>
            <a:r>
              <a:rPr lang="en-AU" sz="3500" dirty="0">
                <a:solidFill>
                  <a:srgbClr val="FFFFFF"/>
                </a:solidFill>
              </a:rPr>
              <a:t>Evaluation criteria</a:t>
            </a:r>
          </a:p>
        </p:txBody>
      </p:sp>
      <p:sp>
        <p:nvSpPr>
          <p:cNvPr id="3" name="Content Placeholder 2">
            <a:extLst>
              <a:ext uri="{FF2B5EF4-FFF2-40B4-BE49-F238E27FC236}">
                <a16:creationId xmlns:a16="http://schemas.microsoft.com/office/drawing/2014/main" id="{103BDFDF-4D9E-46F7-AABC-9A6A1F86F050}"/>
              </a:ext>
            </a:extLst>
          </p:cNvPr>
          <p:cNvSpPr>
            <a:spLocks noGrp="1"/>
          </p:cNvSpPr>
          <p:nvPr>
            <p:ph sz="half" idx="1"/>
          </p:nvPr>
        </p:nvSpPr>
        <p:spPr>
          <a:xfrm>
            <a:off x="110683" y="1700808"/>
            <a:ext cx="2822920" cy="4363844"/>
          </a:xfrm>
        </p:spPr>
        <p:txBody>
          <a:bodyPr>
            <a:normAutofit/>
          </a:bodyPr>
          <a:lstStyle/>
          <a:p>
            <a:r>
              <a:rPr lang="en-AU" sz="2400" dirty="0">
                <a:solidFill>
                  <a:schemeClr val="tx2">
                    <a:lumMod val="60000"/>
                    <a:lumOff val="40000"/>
                  </a:schemeClr>
                </a:solidFill>
              </a:rPr>
              <a:t>How do we assess model suitability?</a:t>
            </a:r>
          </a:p>
          <a:p>
            <a:r>
              <a:rPr lang="en-AU" sz="2400" dirty="0">
                <a:solidFill>
                  <a:schemeClr val="tx2">
                    <a:lumMod val="60000"/>
                    <a:lumOff val="40000"/>
                  </a:schemeClr>
                </a:solidFill>
              </a:rPr>
              <a:t>How do we do that consistently?</a:t>
            </a:r>
          </a:p>
          <a:p>
            <a:r>
              <a:rPr lang="en-AU" sz="2400" dirty="0">
                <a:solidFill>
                  <a:schemeClr val="tx2">
                    <a:lumMod val="60000"/>
                    <a:lumOff val="40000"/>
                  </a:schemeClr>
                </a:solidFill>
              </a:rPr>
              <a:t>Where do we focus our effort?</a:t>
            </a:r>
          </a:p>
          <a:p>
            <a:endParaRPr lang="en-AU" sz="1800" dirty="0">
              <a:solidFill>
                <a:schemeClr val="tx2">
                  <a:lumMod val="60000"/>
                  <a:lumOff val="40000"/>
                </a:schemeClr>
              </a:solidFill>
            </a:endParaRPr>
          </a:p>
        </p:txBody>
      </p:sp>
      <p:cxnSp>
        <p:nvCxnSpPr>
          <p:cNvPr id="14"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632E328A-BBF5-4718-8BD8-9212BBBDF35E}"/>
              </a:ext>
            </a:extLst>
          </p:cNvPr>
          <p:cNvGraphicFramePr/>
          <p:nvPr>
            <p:extLst>
              <p:ext uri="{D42A27DB-BD31-4B8C-83A1-F6EECF244321}">
                <p14:modId xmlns:p14="http://schemas.microsoft.com/office/powerpoint/2010/main" val="3447079333"/>
              </p:ext>
            </p:extLst>
          </p:nvPr>
        </p:nvGraphicFramePr>
        <p:xfrm>
          <a:off x="3923928" y="1347340"/>
          <a:ext cx="50405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74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7721-36AF-4BE1-98BF-BA6772F8CDF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D32F951-48CE-4DCE-8FBA-4BE48F45F3BB}"/>
              </a:ext>
            </a:extLst>
          </p:cNvPr>
          <p:cNvSpPr>
            <a:spLocks noGrp="1"/>
          </p:cNvSpPr>
          <p:nvPr>
            <p:ph sz="half" idx="1"/>
          </p:nvPr>
        </p:nvSpPr>
        <p:spPr/>
        <p:txBody>
          <a:bodyPr/>
          <a:lstStyle/>
          <a:p>
            <a:endParaRPr lang="en-AU"/>
          </a:p>
        </p:txBody>
      </p:sp>
      <p:sp>
        <p:nvSpPr>
          <p:cNvPr id="4" name="Content Placeholder 3">
            <a:extLst>
              <a:ext uri="{FF2B5EF4-FFF2-40B4-BE49-F238E27FC236}">
                <a16:creationId xmlns:a16="http://schemas.microsoft.com/office/drawing/2014/main" id="{46CF2588-3322-45CE-839E-BF0523B7DC0B}"/>
              </a:ext>
            </a:extLst>
          </p:cNvPr>
          <p:cNvSpPr>
            <a:spLocks noGrp="1"/>
          </p:cNvSpPr>
          <p:nvPr>
            <p:ph sz="half" idx="2"/>
          </p:nvPr>
        </p:nvSpPr>
        <p:spPr/>
        <p:txBody>
          <a:bodyPr/>
          <a:lstStyle/>
          <a:p>
            <a:endParaRPr lang="en-AU"/>
          </a:p>
        </p:txBody>
      </p:sp>
      <p:pic>
        <p:nvPicPr>
          <p:cNvPr id="5" name="Picture 4">
            <a:extLst>
              <a:ext uri="{FF2B5EF4-FFF2-40B4-BE49-F238E27FC236}">
                <a16:creationId xmlns:a16="http://schemas.microsoft.com/office/drawing/2014/main" id="{A2637E02-4BE2-46F5-9B02-47469A1B4597}"/>
              </a:ext>
            </a:extLst>
          </p:cNvPr>
          <p:cNvPicPr>
            <a:picLocks noChangeAspect="1"/>
          </p:cNvPicPr>
          <p:nvPr/>
        </p:nvPicPr>
        <p:blipFill>
          <a:blip r:embed="rId2"/>
          <a:stretch>
            <a:fillRect/>
          </a:stretch>
        </p:blipFill>
        <p:spPr>
          <a:xfrm>
            <a:off x="0" y="199754"/>
            <a:ext cx="9144000" cy="6458491"/>
          </a:xfrm>
          <a:prstGeom prst="rect">
            <a:avLst/>
          </a:prstGeom>
        </p:spPr>
      </p:pic>
    </p:spTree>
    <p:extLst>
      <p:ext uri="{BB962C8B-B14F-4D97-AF65-F5344CB8AC3E}">
        <p14:creationId xmlns:p14="http://schemas.microsoft.com/office/powerpoint/2010/main" val="110068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6">
            <a:extLst>
              <a:ext uri="{FF2B5EF4-FFF2-40B4-BE49-F238E27FC236}">
                <a16:creationId xmlns:a16="http://schemas.microsoft.com/office/drawing/2014/main" id="{9F95BC3D-688C-40A1-940A-4E0AC5C98E44}"/>
              </a:ext>
            </a:extLst>
          </p:cNvPr>
          <p:cNvSpPr>
            <a:spLocks noGrp="1"/>
          </p:cNvSpPr>
          <p:nvPr>
            <p:ph type="title"/>
          </p:nvPr>
        </p:nvSpPr>
        <p:spPr>
          <a:xfrm>
            <a:off x="765350" y="1397120"/>
            <a:ext cx="3530753" cy="1225650"/>
          </a:xfrm>
        </p:spPr>
        <p:txBody>
          <a:bodyPr vert="horz" lIns="91440" tIns="45720" rIns="91440" bIns="45720" rtlCol="0" anchor="b">
            <a:normAutofit/>
          </a:bodyPr>
          <a:lstStyle/>
          <a:p>
            <a:pPr algn="l">
              <a:lnSpc>
                <a:spcPct val="90000"/>
              </a:lnSpc>
            </a:pPr>
            <a:r>
              <a:rPr lang="en-US" sz="3300" dirty="0">
                <a:solidFill>
                  <a:schemeClr val="bg1"/>
                </a:solidFill>
              </a:rPr>
              <a:t>Think about:</a:t>
            </a:r>
          </a:p>
        </p:txBody>
      </p:sp>
      <p:sp>
        <p:nvSpPr>
          <p:cNvPr id="4" name="Content Placeholder 3">
            <a:extLst>
              <a:ext uri="{FF2B5EF4-FFF2-40B4-BE49-F238E27FC236}">
                <a16:creationId xmlns:a16="http://schemas.microsoft.com/office/drawing/2014/main" id="{13AE80A2-0FF8-4F28-9C7E-7B717C1E10D2}"/>
              </a:ext>
            </a:extLst>
          </p:cNvPr>
          <p:cNvSpPr>
            <a:spLocks noGrp="1"/>
          </p:cNvSpPr>
          <p:nvPr>
            <p:ph sz="half" idx="2"/>
          </p:nvPr>
        </p:nvSpPr>
        <p:spPr>
          <a:xfrm>
            <a:off x="765350" y="2891752"/>
            <a:ext cx="3530753" cy="2334517"/>
          </a:xfrm>
        </p:spPr>
        <p:txBody>
          <a:bodyPr vert="horz" lIns="91440" tIns="45720" rIns="91440" bIns="45720" rtlCol="0">
            <a:normAutofit/>
          </a:bodyPr>
          <a:lstStyle/>
          <a:p>
            <a:pPr marL="171450" indent="-228600">
              <a:lnSpc>
                <a:spcPct val="90000"/>
              </a:lnSpc>
            </a:pPr>
            <a:r>
              <a:rPr lang="en-US" sz="1700" dirty="0">
                <a:solidFill>
                  <a:schemeClr val="bg1"/>
                </a:solidFill>
              </a:rPr>
              <a:t>Does the question ask about climate change or variability?</a:t>
            </a:r>
          </a:p>
          <a:p>
            <a:pPr marL="171450" indent="-228600">
              <a:lnSpc>
                <a:spcPct val="90000"/>
              </a:lnSpc>
            </a:pPr>
            <a:r>
              <a:rPr lang="en-US" sz="1700" dirty="0">
                <a:solidFill>
                  <a:schemeClr val="bg1"/>
                </a:solidFill>
              </a:rPr>
              <a:t>Could it be inferred that you need to know?</a:t>
            </a:r>
          </a:p>
          <a:p>
            <a:pPr marL="171450" indent="-228600">
              <a:lnSpc>
                <a:spcPct val="90000"/>
              </a:lnSpc>
            </a:pPr>
            <a:r>
              <a:rPr lang="en-US" sz="1700" dirty="0">
                <a:solidFill>
                  <a:schemeClr val="bg1"/>
                </a:solidFill>
              </a:rPr>
              <a:t>Is it about short or long time frames?</a:t>
            </a:r>
          </a:p>
          <a:p>
            <a:pPr marL="171450" indent="-228600">
              <a:lnSpc>
                <a:spcPct val="90000"/>
              </a:lnSpc>
            </a:pPr>
            <a:r>
              <a:rPr lang="en-US" sz="1700" dirty="0">
                <a:solidFill>
                  <a:schemeClr val="bg1"/>
                </a:solidFill>
              </a:rPr>
              <a:t>Do you need to understand changing  climate drivers?</a:t>
            </a:r>
          </a:p>
          <a:p>
            <a:pPr indent="-228600">
              <a:lnSpc>
                <a:spcPct val="90000"/>
              </a:lnSpc>
            </a:pPr>
            <a:endParaRPr lang="en-US" sz="1700" dirty="0">
              <a:solidFill>
                <a:schemeClr val="bg1"/>
              </a:solidFill>
            </a:endParaRPr>
          </a:p>
        </p:txBody>
      </p:sp>
      <p:pic>
        <p:nvPicPr>
          <p:cNvPr id="5" name="Picture 4">
            <a:extLst>
              <a:ext uri="{FF2B5EF4-FFF2-40B4-BE49-F238E27FC236}">
                <a16:creationId xmlns:a16="http://schemas.microsoft.com/office/drawing/2014/main" id="{10988BEB-03B8-4205-A541-23BA31B9A417}"/>
              </a:ext>
            </a:extLst>
          </p:cNvPr>
          <p:cNvPicPr>
            <a:picLocks noChangeAspect="1"/>
          </p:cNvPicPr>
          <p:nvPr/>
        </p:nvPicPr>
        <p:blipFill rotWithShape="1">
          <a:blip r:embed="rId2"/>
          <a:srcRect l="-1113" r="2915"/>
          <a:stretch/>
        </p:blipFill>
        <p:spPr>
          <a:xfrm>
            <a:off x="4233940" y="977900"/>
            <a:ext cx="4896544" cy="4826000"/>
          </a:xfrm>
          <a:prstGeom prst="rect">
            <a:avLst/>
          </a:prstGeom>
        </p:spPr>
      </p:pic>
      <p:sp>
        <p:nvSpPr>
          <p:cNvPr id="21" name="Rectangle 20">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45" y="1159669"/>
            <a:ext cx="8240309"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78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6">
            <a:extLst>
              <a:ext uri="{FF2B5EF4-FFF2-40B4-BE49-F238E27FC236}">
                <a16:creationId xmlns:a16="http://schemas.microsoft.com/office/drawing/2014/main" id="{9F95BC3D-688C-40A1-940A-4E0AC5C98E44}"/>
              </a:ext>
            </a:extLst>
          </p:cNvPr>
          <p:cNvSpPr>
            <a:spLocks noGrp="1"/>
          </p:cNvSpPr>
          <p:nvPr>
            <p:ph type="title"/>
          </p:nvPr>
        </p:nvSpPr>
        <p:spPr>
          <a:xfrm>
            <a:off x="765350" y="1397120"/>
            <a:ext cx="3530753" cy="1225650"/>
          </a:xfrm>
        </p:spPr>
        <p:txBody>
          <a:bodyPr vert="horz" lIns="91440" tIns="45720" rIns="91440" bIns="45720" rtlCol="0" anchor="b">
            <a:normAutofit/>
          </a:bodyPr>
          <a:lstStyle/>
          <a:p>
            <a:pPr algn="l">
              <a:lnSpc>
                <a:spcPct val="90000"/>
              </a:lnSpc>
            </a:pPr>
            <a:r>
              <a:rPr lang="en-US" sz="3300" dirty="0">
                <a:solidFill>
                  <a:schemeClr val="bg1"/>
                </a:solidFill>
              </a:rPr>
              <a:t>Many data sets to consider</a:t>
            </a:r>
          </a:p>
        </p:txBody>
      </p:sp>
      <p:sp>
        <p:nvSpPr>
          <p:cNvPr id="4" name="Content Placeholder 3">
            <a:extLst>
              <a:ext uri="{FF2B5EF4-FFF2-40B4-BE49-F238E27FC236}">
                <a16:creationId xmlns:a16="http://schemas.microsoft.com/office/drawing/2014/main" id="{13AE80A2-0FF8-4F28-9C7E-7B717C1E10D2}"/>
              </a:ext>
            </a:extLst>
          </p:cNvPr>
          <p:cNvSpPr>
            <a:spLocks noGrp="1"/>
          </p:cNvSpPr>
          <p:nvPr>
            <p:ph sz="half" idx="2"/>
          </p:nvPr>
        </p:nvSpPr>
        <p:spPr>
          <a:xfrm>
            <a:off x="765350" y="2891752"/>
            <a:ext cx="3530753" cy="2334517"/>
          </a:xfrm>
        </p:spPr>
        <p:txBody>
          <a:bodyPr vert="horz" lIns="91440" tIns="45720" rIns="91440" bIns="45720" rtlCol="0">
            <a:normAutofit lnSpcReduction="10000"/>
          </a:bodyPr>
          <a:lstStyle/>
          <a:p>
            <a:pPr marL="171450" indent="-228600">
              <a:lnSpc>
                <a:spcPct val="90000"/>
              </a:lnSpc>
            </a:pPr>
            <a:r>
              <a:rPr lang="en-US" sz="1700" dirty="0">
                <a:solidFill>
                  <a:schemeClr val="bg1"/>
                </a:solidFill>
              </a:rPr>
              <a:t>May be directly related – e.g. temp, rainfall, </a:t>
            </a:r>
            <a:r>
              <a:rPr lang="en-US" sz="1700" dirty="0" err="1">
                <a:solidFill>
                  <a:schemeClr val="bg1"/>
                </a:solidFill>
              </a:rPr>
              <a:t>evap</a:t>
            </a:r>
            <a:endParaRPr lang="en-US" sz="1700" dirty="0">
              <a:solidFill>
                <a:schemeClr val="bg1"/>
              </a:solidFill>
            </a:endParaRPr>
          </a:p>
          <a:p>
            <a:pPr marL="171450" indent="-228600">
              <a:lnSpc>
                <a:spcPct val="90000"/>
              </a:lnSpc>
            </a:pPr>
            <a:r>
              <a:rPr lang="en-US" sz="1700" dirty="0">
                <a:solidFill>
                  <a:schemeClr val="bg1"/>
                </a:solidFill>
              </a:rPr>
              <a:t>Climate variability or change may influence other data – crop water demands, vegetation cover, stream flow, economic activity</a:t>
            </a:r>
          </a:p>
          <a:p>
            <a:pPr marL="171450" indent="-228600">
              <a:lnSpc>
                <a:spcPct val="90000"/>
              </a:lnSpc>
            </a:pPr>
            <a:r>
              <a:rPr lang="en-US" sz="1700" dirty="0">
                <a:solidFill>
                  <a:schemeClr val="bg1"/>
                </a:solidFill>
              </a:rPr>
              <a:t>What scales are relevant (both temporal and spatial)</a:t>
            </a:r>
          </a:p>
          <a:p>
            <a:pPr marL="171450" indent="-228600">
              <a:lnSpc>
                <a:spcPct val="90000"/>
              </a:lnSpc>
            </a:pPr>
            <a:r>
              <a:rPr lang="en-US" sz="1700" dirty="0">
                <a:solidFill>
                  <a:schemeClr val="bg1"/>
                </a:solidFill>
              </a:rPr>
              <a:t>Historical, </a:t>
            </a:r>
            <a:r>
              <a:rPr lang="en-US" sz="1700" dirty="0" err="1">
                <a:solidFill>
                  <a:schemeClr val="bg1"/>
                </a:solidFill>
              </a:rPr>
              <a:t>palaeo</a:t>
            </a:r>
            <a:r>
              <a:rPr lang="en-US" sz="1700" dirty="0">
                <a:solidFill>
                  <a:schemeClr val="bg1"/>
                </a:solidFill>
              </a:rPr>
              <a:t>, future?</a:t>
            </a:r>
          </a:p>
          <a:p>
            <a:pPr indent="-228600">
              <a:lnSpc>
                <a:spcPct val="90000"/>
              </a:lnSpc>
            </a:pPr>
            <a:endParaRPr lang="en-US" sz="1700" dirty="0">
              <a:solidFill>
                <a:schemeClr val="bg1"/>
              </a:solidFill>
            </a:endParaRPr>
          </a:p>
        </p:txBody>
      </p:sp>
      <p:pic>
        <p:nvPicPr>
          <p:cNvPr id="2" name="Picture 1">
            <a:extLst>
              <a:ext uri="{FF2B5EF4-FFF2-40B4-BE49-F238E27FC236}">
                <a16:creationId xmlns:a16="http://schemas.microsoft.com/office/drawing/2014/main" id="{EA139B97-56C2-4C22-AFBF-F0AB30D973CF}"/>
              </a:ext>
            </a:extLst>
          </p:cNvPr>
          <p:cNvPicPr>
            <a:picLocks noChangeAspect="1"/>
          </p:cNvPicPr>
          <p:nvPr/>
        </p:nvPicPr>
        <p:blipFill>
          <a:blip r:embed="rId2"/>
          <a:stretch>
            <a:fillRect/>
          </a:stretch>
        </p:blipFill>
        <p:spPr>
          <a:xfrm>
            <a:off x="4296102" y="980728"/>
            <a:ext cx="5028425" cy="4726720"/>
          </a:xfrm>
          <a:prstGeom prst="rect">
            <a:avLst/>
          </a:prstGeom>
        </p:spPr>
      </p:pic>
      <p:sp>
        <p:nvSpPr>
          <p:cNvPr id="21" name="Rectangle 20">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45" y="1159669"/>
            <a:ext cx="8240309"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8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2240" y="188640"/>
            <a:ext cx="2258568" cy="859536"/>
          </a:xfrm>
          <a:prstGeom prst="rect">
            <a:avLst/>
          </a:prstGeom>
        </p:spPr>
      </p:pic>
      <p:sp>
        <p:nvSpPr>
          <p:cNvPr id="2" name="Title 1"/>
          <p:cNvSpPr>
            <a:spLocks noGrp="1"/>
          </p:cNvSpPr>
          <p:nvPr>
            <p:ph type="title"/>
          </p:nvPr>
        </p:nvSpPr>
        <p:spPr/>
        <p:txBody>
          <a:bodyPr>
            <a:normAutofit/>
          </a:bodyPr>
          <a:lstStyle/>
          <a:p>
            <a:pPr algn="l"/>
            <a:r>
              <a:rPr lang="en-AU" sz="3600" b="1" dirty="0">
                <a:solidFill>
                  <a:schemeClr val="tx2">
                    <a:lumMod val="50000"/>
                  </a:schemeClr>
                </a:solidFill>
              </a:rPr>
              <a:t>Conceptual models</a:t>
            </a:r>
          </a:p>
        </p:txBody>
      </p:sp>
      <p:pic>
        <p:nvPicPr>
          <p:cNvPr id="2049" name="Picture 221">
            <a:extLst>
              <a:ext uri="{FF2B5EF4-FFF2-40B4-BE49-F238E27FC236}">
                <a16:creationId xmlns:a16="http://schemas.microsoft.com/office/drawing/2014/main" id="{17D58753-9F48-46C9-93E2-568FCB511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848"/>
            <a:ext cx="7766073" cy="396043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C21D74A6-C89E-4D81-8DB3-7A3538AAA919}"/>
              </a:ext>
            </a:extLst>
          </p:cNvPr>
          <p:cNvSpPr/>
          <p:nvPr/>
        </p:nvSpPr>
        <p:spPr>
          <a:xfrm>
            <a:off x="1644078" y="2444765"/>
            <a:ext cx="752475" cy="3238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Oval 9">
            <a:extLst>
              <a:ext uri="{FF2B5EF4-FFF2-40B4-BE49-F238E27FC236}">
                <a16:creationId xmlns:a16="http://schemas.microsoft.com/office/drawing/2014/main" id="{8838FF38-7B5C-4A0F-A1EE-F42A70CA146B}"/>
              </a:ext>
            </a:extLst>
          </p:cNvPr>
          <p:cNvSpPr/>
          <p:nvPr/>
        </p:nvSpPr>
        <p:spPr>
          <a:xfrm>
            <a:off x="3566098" y="2268891"/>
            <a:ext cx="1725982" cy="108073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Oval 10">
            <a:extLst>
              <a:ext uri="{FF2B5EF4-FFF2-40B4-BE49-F238E27FC236}">
                <a16:creationId xmlns:a16="http://schemas.microsoft.com/office/drawing/2014/main" id="{8648B8A0-17CE-4C94-9583-5599397A09CA}"/>
              </a:ext>
            </a:extLst>
          </p:cNvPr>
          <p:cNvSpPr/>
          <p:nvPr/>
        </p:nvSpPr>
        <p:spPr>
          <a:xfrm>
            <a:off x="6444208" y="2163143"/>
            <a:ext cx="1728192" cy="32384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Oval 11">
            <a:extLst>
              <a:ext uri="{FF2B5EF4-FFF2-40B4-BE49-F238E27FC236}">
                <a16:creationId xmlns:a16="http://schemas.microsoft.com/office/drawing/2014/main" id="{66A5631A-7AED-4061-97D0-82D39D3BB73E}"/>
              </a:ext>
            </a:extLst>
          </p:cNvPr>
          <p:cNvSpPr/>
          <p:nvPr/>
        </p:nvSpPr>
        <p:spPr>
          <a:xfrm>
            <a:off x="2568200" y="3697211"/>
            <a:ext cx="1931792" cy="109994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Oval 12">
            <a:extLst>
              <a:ext uri="{FF2B5EF4-FFF2-40B4-BE49-F238E27FC236}">
                <a16:creationId xmlns:a16="http://schemas.microsoft.com/office/drawing/2014/main" id="{6106B031-E62A-447E-ACC4-9227AF83920B}"/>
              </a:ext>
            </a:extLst>
          </p:cNvPr>
          <p:cNvSpPr/>
          <p:nvPr/>
        </p:nvSpPr>
        <p:spPr>
          <a:xfrm>
            <a:off x="755576" y="4118680"/>
            <a:ext cx="1800200" cy="5238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Oval 13">
            <a:extLst>
              <a:ext uri="{FF2B5EF4-FFF2-40B4-BE49-F238E27FC236}">
                <a16:creationId xmlns:a16="http://schemas.microsoft.com/office/drawing/2014/main" id="{0F18C770-5CDC-4A76-AFD1-FE1B3B6DEEFA}"/>
              </a:ext>
            </a:extLst>
          </p:cNvPr>
          <p:cNvSpPr/>
          <p:nvPr/>
        </p:nvSpPr>
        <p:spPr>
          <a:xfrm>
            <a:off x="1103146" y="4679495"/>
            <a:ext cx="1019175" cy="3238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Oval 14">
            <a:extLst>
              <a:ext uri="{FF2B5EF4-FFF2-40B4-BE49-F238E27FC236}">
                <a16:creationId xmlns:a16="http://schemas.microsoft.com/office/drawing/2014/main" id="{799F8E99-7957-472A-84CD-205CE40898C2}"/>
              </a:ext>
            </a:extLst>
          </p:cNvPr>
          <p:cNvSpPr/>
          <p:nvPr/>
        </p:nvSpPr>
        <p:spPr>
          <a:xfrm>
            <a:off x="7596336" y="4318705"/>
            <a:ext cx="752475" cy="3238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Oval 15">
            <a:extLst>
              <a:ext uri="{FF2B5EF4-FFF2-40B4-BE49-F238E27FC236}">
                <a16:creationId xmlns:a16="http://schemas.microsoft.com/office/drawing/2014/main" id="{5C8D111C-77DF-40D2-826C-C1F893C81B87}"/>
              </a:ext>
            </a:extLst>
          </p:cNvPr>
          <p:cNvSpPr/>
          <p:nvPr/>
        </p:nvSpPr>
        <p:spPr>
          <a:xfrm>
            <a:off x="3059832" y="5517232"/>
            <a:ext cx="3672408" cy="3238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Oval 16">
            <a:extLst>
              <a:ext uri="{FF2B5EF4-FFF2-40B4-BE49-F238E27FC236}">
                <a16:creationId xmlns:a16="http://schemas.microsoft.com/office/drawing/2014/main" id="{2AA8746F-838B-4F2B-8217-DF26EC351A4C}"/>
              </a:ext>
            </a:extLst>
          </p:cNvPr>
          <p:cNvSpPr/>
          <p:nvPr/>
        </p:nvSpPr>
        <p:spPr>
          <a:xfrm>
            <a:off x="998190" y="5033943"/>
            <a:ext cx="1269554" cy="3238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Oval 17">
            <a:extLst>
              <a:ext uri="{FF2B5EF4-FFF2-40B4-BE49-F238E27FC236}">
                <a16:creationId xmlns:a16="http://schemas.microsoft.com/office/drawing/2014/main" id="{D129BDB9-9D05-4955-BEC8-32B2B852C1EB}"/>
              </a:ext>
            </a:extLst>
          </p:cNvPr>
          <p:cNvSpPr/>
          <p:nvPr/>
        </p:nvSpPr>
        <p:spPr>
          <a:xfrm>
            <a:off x="1043608" y="5619737"/>
            <a:ext cx="1019175" cy="3238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 name="Rectangle 14">
            <a:extLst>
              <a:ext uri="{FF2B5EF4-FFF2-40B4-BE49-F238E27FC236}">
                <a16:creationId xmlns:a16="http://schemas.microsoft.com/office/drawing/2014/main" id="{FA3563CC-1A15-4CA3-B3C1-160F6AF1F37E}"/>
              </a:ext>
            </a:extLst>
          </p:cNvPr>
          <p:cNvSpPr>
            <a:spLocks noChangeArrowheads="1"/>
          </p:cNvSpPr>
          <p:nvPr/>
        </p:nvSpPr>
        <p:spPr bwMode="auto">
          <a:xfrm>
            <a:off x="998190" y="18916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9" name="Rectangle 16">
            <a:extLst>
              <a:ext uri="{FF2B5EF4-FFF2-40B4-BE49-F238E27FC236}">
                <a16:creationId xmlns:a16="http://schemas.microsoft.com/office/drawing/2014/main" id="{88D27829-A17B-4C6B-BA9A-A66CEDBD3BEC}"/>
              </a:ext>
            </a:extLst>
          </p:cNvPr>
          <p:cNvSpPr>
            <a:spLocks noChangeArrowheads="1"/>
          </p:cNvSpPr>
          <p:nvPr/>
        </p:nvSpPr>
        <p:spPr bwMode="auto">
          <a:xfrm>
            <a:off x="998190" y="234888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1170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Alluvium">
      <a:dk1>
        <a:sysClr val="windowText" lastClr="000000"/>
      </a:dk1>
      <a:lt1>
        <a:sysClr val="window" lastClr="FFFFFF"/>
      </a:lt1>
      <a:dk2>
        <a:srgbClr val="BFBFBF"/>
      </a:dk2>
      <a:lt2>
        <a:srgbClr val="FFFFFF"/>
      </a:lt2>
      <a:accent1>
        <a:srgbClr val="435608"/>
      </a:accent1>
      <a:accent2>
        <a:srgbClr val="C2E570"/>
      </a:accent2>
      <a:accent3>
        <a:srgbClr val="274A5B"/>
      </a:accent3>
      <a:accent4>
        <a:srgbClr val="7FA2BF"/>
      </a:accent4>
      <a:accent5>
        <a:srgbClr val="B8291E"/>
      </a:accent5>
      <a:accent6>
        <a:srgbClr val="D9882F"/>
      </a:accent6>
      <a:hlink>
        <a:srgbClr val="3F3F3F"/>
      </a:hlink>
      <a:folHlink>
        <a:srgbClr val="3F3F3F"/>
      </a:folHlink>
    </a:clrScheme>
    <a:fontScheme name="Alluviu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ppt-template_16-9ratio">
  <a:themeElements>
    <a:clrScheme name="Bureau Palette">
      <a:dk1>
        <a:sysClr val="windowText" lastClr="000000"/>
      </a:dk1>
      <a:lt1>
        <a:sysClr val="window" lastClr="FFFFFF"/>
      </a:lt1>
      <a:dk2>
        <a:srgbClr val="34657F"/>
      </a:dk2>
      <a:lt2>
        <a:srgbClr val="ABC7CA"/>
      </a:lt2>
      <a:accent1>
        <a:srgbClr val="00AFD7"/>
      </a:accent1>
      <a:accent2>
        <a:srgbClr val="707372"/>
      </a:accent2>
      <a:accent3>
        <a:srgbClr val="C4D600"/>
      </a:accent3>
      <a:accent4>
        <a:srgbClr val="671E75"/>
      </a:accent4>
      <a:accent5>
        <a:srgbClr val="A9C47F"/>
      </a:accent5>
      <a:accent6>
        <a:srgbClr val="FFA300"/>
      </a:accent6>
      <a:hlink>
        <a:srgbClr val="00AFD7"/>
      </a:hlink>
      <a:folHlink>
        <a:srgbClr val="671E75"/>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400" baseline="0" dirty="0" smtClean="0">
            <a:solidFill>
              <a:schemeClr val="bg1"/>
            </a:solidFill>
            <a:latin typeface="Arial"/>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7A399EA5C98F4EAF0CF0D65C01A5B0" ma:contentTypeVersion="0" ma:contentTypeDescription="Create a new document." ma:contentTypeScope="" ma:versionID="0c904355c6e6a1f13425dd40ddd23d3b">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93CCA7-F0F9-4718-98D6-7A1801AFDF8E}">
  <ds:schemaRefs>
    <ds:schemaRef ds:uri="http://schemas.microsoft.com/sharepoint/v3/contenttype/forms"/>
  </ds:schemaRefs>
</ds:datastoreItem>
</file>

<file path=customXml/itemProps2.xml><?xml version="1.0" encoding="utf-8"?>
<ds:datastoreItem xmlns:ds="http://schemas.openxmlformats.org/officeDocument/2006/customXml" ds:itemID="{E2C7C083-1942-46EF-A9A4-0A9E7100D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D94FF63-FBA1-4AE7-8E08-1E6861F3A40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260</TotalTime>
  <Words>676</Words>
  <Application>Microsoft Office PowerPoint</Application>
  <PresentationFormat>On-screen Show (4:3)</PresentationFormat>
  <Paragraphs>96</Paragraphs>
  <Slides>17</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Lucida Grande</vt:lpstr>
      <vt:lpstr>Wingdings</vt:lpstr>
      <vt:lpstr>Office Theme</vt:lpstr>
      <vt:lpstr>WI-ppt-template_16-9ratio</vt:lpstr>
      <vt:lpstr>1_Office Theme</vt:lpstr>
      <vt:lpstr>Equation</vt:lpstr>
      <vt:lpstr>PowerPoint Presentation</vt:lpstr>
      <vt:lpstr>PowerPoint Presentation</vt:lpstr>
      <vt:lpstr>PowerPoint Presentation</vt:lpstr>
      <vt:lpstr>Some of the issues</vt:lpstr>
      <vt:lpstr>Evaluation criteria</vt:lpstr>
      <vt:lpstr>PowerPoint Presentation</vt:lpstr>
      <vt:lpstr>Think about:</vt:lpstr>
      <vt:lpstr>Many data sets to consider</vt:lpstr>
      <vt:lpstr>Conceptual models</vt:lpstr>
      <vt:lpstr>Climate change &amp; Source model conceptualisation</vt:lpstr>
      <vt:lpstr>Climate change &amp; Sacramento model conceptualisation</vt:lpstr>
      <vt:lpstr>Climate change &amp; Evapotranspiration (Penman-Monteith)</vt:lpstr>
      <vt:lpstr>Case Studies</vt:lpstr>
      <vt:lpstr>Paddock to Reef</vt:lpstr>
      <vt:lpstr>AussieGRASS</vt:lpstr>
      <vt:lpstr>Evaluation criteria now available</vt:lpstr>
      <vt:lpstr>Lets stay connected and lookout for follow up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Weber</dc:creator>
  <cp:lastModifiedBy>Piet Filet</cp:lastModifiedBy>
  <cp:revision>11</cp:revision>
  <dcterms:created xsi:type="dcterms:W3CDTF">2020-05-13T02:41:05Z</dcterms:created>
  <dcterms:modified xsi:type="dcterms:W3CDTF">2020-05-19T05:57:29Z</dcterms:modified>
</cp:coreProperties>
</file>